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8" r:id="rId2"/>
    <p:sldId id="37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E63B203E-5C38-494E-8F3F-59DDCC96E6BD}"/>
              </a:ext>
            </a:extLst>
          </p:cNvPr>
          <p:cNvSpPr/>
          <p:nvPr/>
        </p:nvSpPr>
        <p:spPr>
          <a:xfrm>
            <a:off x="7812657" y="2747549"/>
            <a:ext cx="863599" cy="780903"/>
          </a:xfrm>
          <a:custGeom>
            <a:avLst/>
            <a:gdLst>
              <a:gd name="connsiteX0" fmla="*/ 78582 w 863599"/>
              <a:gd name="connsiteY0" fmla="*/ 0 h 780903"/>
              <a:gd name="connsiteX1" fmla="*/ 785017 w 863599"/>
              <a:gd name="connsiteY1" fmla="*/ 0 h 780903"/>
              <a:gd name="connsiteX2" fmla="*/ 863599 w 863599"/>
              <a:gd name="connsiteY2" fmla="*/ 78582 h 780903"/>
              <a:gd name="connsiteX3" fmla="*/ 863598 w 863599"/>
              <a:gd name="connsiteY3" fmla="*/ 128588 h 780903"/>
              <a:gd name="connsiteX4" fmla="*/ 835023 w 863599"/>
              <a:gd name="connsiteY4" fmla="*/ 157163 h 780903"/>
              <a:gd name="connsiteX5" fmla="*/ 526482 w 863599"/>
              <a:gd name="connsiteY5" fmla="*/ 157163 h 780903"/>
              <a:gd name="connsiteX6" fmla="*/ 526482 w 863599"/>
              <a:gd name="connsiteY6" fmla="*/ 246612 h 780903"/>
              <a:gd name="connsiteX7" fmla="*/ 559819 w 863599"/>
              <a:gd name="connsiteY7" fmla="*/ 246612 h 780903"/>
              <a:gd name="connsiteX8" fmla="*/ 559819 w 863599"/>
              <a:gd name="connsiteY8" fmla="*/ 191309 h 780903"/>
              <a:gd name="connsiteX9" fmla="*/ 598379 w 863599"/>
              <a:gd name="connsiteY9" fmla="*/ 191309 h 780903"/>
              <a:gd name="connsiteX10" fmla="*/ 606091 w 863599"/>
              <a:gd name="connsiteY10" fmla="*/ 199021 h 780903"/>
              <a:gd name="connsiteX11" fmla="*/ 606091 w 863599"/>
              <a:gd name="connsiteY11" fmla="*/ 332825 h 780903"/>
              <a:gd name="connsiteX12" fmla="*/ 598379 w 863599"/>
              <a:gd name="connsiteY12" fmla="*/ 340537 h 780903"/>
              <a:gd name="connsiteX13" fmla="*/ 559819 w 863599"/>
              <a:gd name="connsiteY13" fmla="*/ 340537 h 780903"/>
              <a:gd name="connsiteX14" fmla="*/ 559819 w 863599"/>
              <a:gd name="connsiteY14" fmla="*/ 297971 h 780903"/>
              <a:gd name="connsiteX15" fmla="*/ 526482 w 863599"/>
              <a:gd name="connsiteY15" fmla="*/ 297971 h 780903"/>
              <a:gd name="connsiteX16" fmla="*/ 526482 w 863599"/>
              <a:gd name="connsiteY16" fmla="*/ 346488 h 780903"/>
              <a:gd name="connsiteX17" fmla="*/ 489175 w 863599"/>
              <a:gd name="connsiteY17" fmla="*/ 383795 h 780903"/>
              <a:gd name="connsiteX18" fmla="*/ 488381 w 863599"/>
              <a:gd name="connsiteY18" fmla="*/ 383795 h 780903"/>
              <a:gd name="connsiteX19" fmla="*/ 488381 w 863599"/>
              <a:gd name="connsiteY19" fmla="*/ 484321 h 780903"/>
              <a:gd name="connsiteX20" fmla="*/ 494433 w 863599"/>
              <a:gd name="connsiteY20" fmla="*/ 484321 h 780903"/>
              <a:gd name="connsiteX21" fmla="*/ 521718 w 863599"/>
              <a:gd name="connsiteY21" fmla="*/ 511606 h 780903"/>
              <a:gd name="connsiteX22" fmla="*/ 521718 w 863599"/>
              <a:gd name="connsiteY22" fmla="*/ 597847 h 780903"/>
              <a:gd name="connsiteX23" fmla="*/ 534003 w 863599"/>
              <a:gd name="connsiteY23" fmla="*/ 601293 h 780903"/>
              <a:gd name="connsiteX24" fmla="*/ 799780 w 863599"/>
              <a:gd name="connsiteY24" fmla="*/ 663717 h 780903"/>
              <a:gd name="connsiteX25" fmla="*/ 815927 w 863599"/>
              <a:gd name="connsiteY25" fmla="*/ 720300 h 780903"/>
              <a:gd name="connsiteX26" fmla="*/ 803186 w 863599"/>
              <a:gd name="connsiteY26" fmla="*/ 726896 h 780903"/>
              <a:gd name="connsiteX27" fmla="*/ 804069 w 863599"/>
              <a:gd name="connsiteY27" fmla="*/ 731177 h 780903"/>
              <a:gd name="connsiteX28" fmla="*/ 753269 w 863599"/>
              <a:gd name="connsiteY28" fmla="*/ 780903 h 780903"/>
              <a:gd name="connsiteX29" fmla="*/ 702469 w 863599"/>
              <a:gd name="connsiteY29" fmla="*/ 731177 h 780903"/>
              <a:gd name="connsiteX30" fmla="*/ 702988 w 863599"/>
              <a:gd name="connsiteY30" fmla="*/ 728659 h 780903"/>
              <a:gd name="connsiteX31" fmla="*/ 505894 w 863599"/>
              <a:gd name="connsiteY31" fmla="*/ 728659 h 780903"/>
              <a:gd name="connsiteX32" fmla="*/ 506413 w 863599"/>
              <a:gd name="connsiteY32" fmla="*/ 731177 h 780903"/>
              <a:gd name="connsiteX33" fmla="*/ 455613 w 863599"/>
              <a:gd name="connsiteY33" fmla="*/ 780903 h 780903"/>
              <a:gd name="connsiteX34" fmla="*/ 419692 w 863599"/>
              <a:gd name="connsiteY34" fmla="*/ 766339 h 780903"/>
              <a:gd name="connsiteX35" fmla="*/ 416061 w 863599"/>
              <a:gd name="connsiteY35" fmla="*/ 761067 h 780903"/>
              <a:gd name="connsiteX36" fmla="*/ 411755 w 863599"/>
              <a:gd name="connsiteY36" fmla="*/ 763908 h 780903"/>
              <a:gd name="connsiteX37" fmla="*/ 391982 w 863599"/>
              <a:gd name="connsiteY37" fmla="*/ 767816 h 780903"/>
              <a:gd name="connsiteX38" fmla="*/ 345174 w 863599"/>
              <a:gd name="connsiteY38" fmla="*/ 737446 h 780903"/>
              <a:gd name="connsiteX39" fmla="*/ 343362 w 863599"/>
              <a:gd name="connsiteY39" fmla="*/ 728659 h 780903"/>
              <a:gd name="connsiteX40" fmla="*/ 196331 w 863599"/>
              <a:gd name="connsiteY40" fmla="*/ 728659 h 780903"/>
              <a:gd name="connsiteX41" fmla="*/ 196851 w 863599"/>
              <a:gd name="connsiteY41" fmla="*/ 731177 h 780903"/>
              <a:gd name="connsiteX42" fmla="*/ 146051 w 863599"/>
              <a:gd name="connsiteY42" fmla="*/ 780903 h 780903"/>
              <a:gd name="connsiteX43" fmla="*/ 95251 w 863599"/>
              <a:gd name="connsiteY43" fmla="*/ 731177 h 780903"/>
              <a:gd name="connsiteX44" fmla="*/ 96057 w 863599"/>
              <a:gd name="connsiteY44" fmla="*/ 727266 h 780903"/>
              <a:gd name="connsiteX45" fmla="*/ 82602 w 863599"/>
              <a:gd name="connsiteY45" fmla="*/ 720300 h 780903"/>
              <a:gd name="connsiteX46" fmla="*/ 98749 w 863599"/>
              <a:gd name="connsiteY46" fmla="*/ 663717 h 780903"/>
              <a:gd name="connsiteX47" fmla="*/ 364526 w 863599"/>
              <a:gd name="connsiteY47" fmla="*/ 601293 h 780903"/>
              <a:gd name="connsiteX48" fmla="*/ 382018 w 863599"/>
              <a:gd name="connsiteY48" fmla="*/ 596387 h 780903"/>
              <a:gd name="connsiteX49" fmla="*/ 382018 w 863599"/>
              <a:gd name="connsiteY49" fmla="*/ 511606 h 780903"/>
              <a:gd name="connsiteX50" fmla="*/ 409303 w 863599"/>
              <a:gd name="connsiteY50" fmla="*/ 484321 h 780903"/>
              <a:gd name="connsiteX51" fmla="*/ 415355 w 863599"/>
              <a:gd name="connsiteY51" fmla="*/ 484321 h 780903"/>
              <a:gd name="connsiteX52" fmla="*/ 415355 w 863599"/>
              <a:gd name="connsiteY52" fmla="*/ 383795 h 780903"/>
              <a:gd name="connsiteX53" fmla="*/ 414561 w 863599"/>
              <a:gd name="connsiteY53" fmla="*/ 383795 h 780903"/>
              <a:gd name="connsiteX54" fmla="*/ 377254 w 863599"/>
              <a:gd name="connsiteY54" fmla="*/ 346488 h 780903"/>
              <a:gd name="connsiteX55" fmla="*/ 377254 w 863599"/>
              <a:gd name="connsiteY55" fmla="*/ 157163 h 780903"/>
              <a:gd name="connsiteX56" fmla="*/ 28575 w 863599"/>
              <a:gd name="connsiteY56" fmla="*/ 157163 h 780903"/>
              <a:gd name="connsiteX57" fmla="*/ 0 w 863599"/>
              <a:gd name="connsiteY57" fmla="*/ 128588 h 780903"/>
              <a:gd name="connsiteX58" fmla="*/ 0 w 863599"/>
              <a:gd name="connsiteY58" fmla="*/ 78582 h 780903"/>
              <a:gd name="connsiteX59" fmla="*/ 78582 w 863599"/>
              <a:gd name="connsiteY59" fmla="*/ 0 h 7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63599" h="780903">
                <a:moveTo>
                  <a:pt x="78582" y="0"/>
                </a:moveTo>
                <a:lnTo>
                  <a:pt x="785017" y="0"/>
                </a:lnTo>
                <a:cubicBezTo>
                  <a:pt x="828417" y="0"/>
                  <a:pt x="863599" y="35182"/>
                  <a:pt x="863599" y="78582"/>
                </a:cubicBezTo>
                <a:cubicBezTo>
                  <a:pt x="863599" y="95251"/>
                  <a:pt x="863598" y="111919"/>
                  <a:pt x="863598" y="128588"/>
                </a:cubicBezTo>
                <a:cubicBezTo>
                  <a:pt x="863598" y="144370"/>
                  <a:pt x="850805" y="157163"/>
                  <a:pt x="835023" y="157163"/>
                </a:cubicBezTo>
                <a:lnTo>
                  <a:pt x="526482" y="157163"/>
                </a:lnTo>
                <a:lnTo>
                  <a:pt x="526482" y="246612"/>
                </a:lnTo>
                <a:lnTo>
                  <a:pt x="559819" y="246612"/>
                </a:lnTo>
                <a:lnTo>
                  <a:pt x="559819" y="191309"/>
                </a:lnTo>
                <a:lnTo>
                  <a:pt x="598379" y="191309"/>
                </a:lnTo>
                <a:cubicBezTo>
                  <a:pt x="602638" y="191309"/>
                  <a:pt x="606091" y="194762"/>
                  <a:pt x="606091" y="199021"/>
                </a:cubicBezTo>
                <a:lnTo>
                  <a:pt x="606091" y="332825"/>
                </a:lnTo>
                <a:cubicBezTo>
                  <a:pt x="606091" y="337084"/>
                  <a:pt x="602638" y="340537"/>
                  <a:pt x="598379" y="340537"/>
                </a:cubicBezTo>
                <a:lnTo>
                  <a:pt x="559819" y="340537"/>
                </a:lnTo>
                <a:lnTo>
                  <a:pt x="559819" y="297971"/>
                </a:lnTo>
                <a:lnTo>
                  <a:pt x="526482" y="297971"/>
                </a:lnTo>
                <a:lnTo>
                  <a:pt x="526482" y="346488"/>
                </a:lnTo>
                <a:cubicBezTo>
                  <a:pt x="526482" y="367092"/>
                  <a:pt x="509779" y="383795"/>
                  <a:pt x="489175" y="383795"/>
                </a:cubicBezTo>
                <a:lnTo>
                  <a:pt x="488381" y="383795"/>
                </a:lnTo>
                <a:lnTo>
                  <a:pt x="488381" y="484321"/>
                </a:lnTo>
                <a:lnTo>
                  <a:pt x="494433" y="484321"/>
                </a:lnTo>
                <a:cubicBezTo>
                  <a:pt x="509502" y="484321"/>
                  <a:pt x="521718" y="496537"/>
                  <a:pt x="521718" y="511606"/>
                </a:cubicBezTo>
                <a:lnTo>
                  <a:pt x="521718" y="597847"/>
                </a:lnTo>
                <a:lnTo>
                  <a:pt x="534003" y="601293"/>
                </a:lnTo>
                <a:cubicBezTo>
                  <a:pt x="634608" y="628069"/>
                  <a:pt x="777955" y="659054"/>
                  <a:pt x="799780" y="663717"/>
                </a:cubicBezTo>
                <a:cubicBezTo>
                  <a:pt x="821605" y="668381"/>
                  <a:pt x="826766" y="703797"/>
                  <a:pt x="815927" y="720300"/>
                </a:cubicBezTo>
                <a:lnTo>
                  <a:pt x="803186" y="726896"/>
                </a:lnTo>
                <a:lnTo>
                  <a:pt x="804069" y="731177"/>
                </a:lnTo>
                <a:cubicBezTo>
                  <a:pt x="804069" y="758640"/>
                  <a:pt x="781325" y="780903"/>
                  <a:pt x="753269" y="780903"/>
                </a:cubicBezTo>
                <a:cubicBezTo>
                  <a:pt x="725213" y="780903"/>
                  <a:pt x="702469" y="758640"/>
                  <a:pt x="702469" y="731177"/>
                </a:cubicBezTo>
                <a:lnTo>
                  <a:pt x="702988" y="728659"/>
                </a:lnTo>
                <a:lnTo>
                  <a:pt x="505894" y="728659"/>
                </a:lnTo>
                <a:lnTo>
                  <a:pt x="506413" y="731177"/>
                </a:lnTo>
                <a:cubicBezTo>
                  <a:pt x="506413" y="758640"/>
                  <a:pt x="483669" y="780903"/>
                  <a:pt x="455613" y="780903"/>
                </a:cubicBezTo>
                <a:cubicBezTo>
                  <a:pt x="441585" y="780903"/>
                  <a:pt x="428885" y="775337"/>
                  <a:pt x="419692" y="766339"/>
                </a:cubicBezTo>
                <a:lnTo>
                  <a:pt x="416061" y="761067"/>
                </a:lnTo>
                <a:lnTo>
                  <a:pt x="411755" y="763908"/>
                </a:lnTo>
                <a:cubicBezTo>
                  <a:pt x="405678" y="766425"/>
                  <a:pt x="398996" y="767816"/>
                  <a:pt x="391982" y="767816"/>
                </a:cubicBezTo>
                <a:cubicBezTo>
                  <a:pt x="370940" y="767816"/>
                  <a:pt x="352886" y="755293"/>
                  <a:pt x="345174" y="737446"/>
                </a:cubicBezTo>
                <a:lnTo>
                  <a:pt x="343362" y="728659"/>
                </a:lnTo>
                <a:lnTo>
                  <a:pt x="196331" y="728659"/>
                </a:lnTo>
                <a:lnTo>
                  <a:pt x="196851" y="731177"/>
                </a:lnTo>
                <a:cubicBezTo>
                  <a:pt x="196851" y="758640"/>
                  <a:pt x="174107" y="780903"/>
                  <a:pt x="146051" y="780903"/>
                </a:cubicBezTo>
                <a:cubicBezTo>
                  <a:pt x="117995" y="780903"/>
                  <a:pt x="95251" y="758640"/>
                  <a:pt x="95251" y="731177"/>
                </a:cubicBezTo>
                <a:lnTo>
                  <a:pt x="96057" y="727266"/>
                </a:lnTo>
                <a:lnTo>
                  <a:pt x="82602" y="720300"/>
                </a:lnTo>
                <a:cubicBezTo>
                  <a:pt x="71763" y="703797"/>
                  <a:pt x="76924" y="668381"/>
                  <a:pt x="98749" y="663717"/>
                </a:cubicBezTo>
                <a:cubicBezTo>
                  <a:pt x="120574" y="659054"/>
                  <a:pt x="263921" y="628069"/>
                  <a:pt x="364526" y="601293"/>
                </a:cubicBezTo>
                <a:lnTo>
                  <a:pt x="382018" y="596387"/>
                </a:lnTo>
                <a:lnTo>
                  <a:pt x="382018" y="511606"/>
                </a:lnTo>
                <a:cubicBezTo>
                  <a:pt x="382018" y="496537"/>
                  <a:pt x="394234" y="484321"/>
                  <a:pt x="409303" y="484321"/>
                </a:cubicBezTo>
                <a:lnTo>
                  <a:pt x="415355" y="484321"/>
                </a:lnTo>
                <a:lnTo>
                  <a:pt x="415355" y="383795"/>
                </a:lnTo>
                <a:lnTo>
                  <a:pt x="414561" y="383795"/>
                </a:lnTo>
                <a:cubicBezTo>
                  <a:pt x="393957" y="383795"/>
                  <a:pt x="377254" y="367092"/>
                  <a:pt x="377254" y="346488"/>
                </a:cubicBezTo>
                <a:lnTo>
                  <a:pt x="377254" y="157163"/>
                </a:lnTo>
                <a:lnTo>
                  <a:pt x="28575" y="157163"/>
                </a:lnTo>
                <a:cubicBezTo>
                  <a:pt x="12793" y="157163"/>
                  <a:pt x="0" y="144370"/>
                  <a:pt x="0" y="128588"/>
                </a:cubicBezTo>
                <a:lnTo>
                  <a:pt x="0" y="78582"/>
                </a:lnTo>
                <a:cubicBezTo>
                  <a:pt x="0" y="35182"/>
                  <a:pt x="35182" y="0"/>
                  <a:pt x="78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四角形: 上の 2 つの角を丸める 42">
            <a:extLst>
              <a:ext uri="{FF2B5EF4-FFF2-40B4-BE49-F238E27FC236}">
                <a16:creationId xmlns:a16="http://schemas.microsoft.com/office/drawing/2014/main" id="{E5961402-B9EF-4028-96FE-48062913489F}"/>
              </a:ext>
            </a:extLst>
          </p:cNvPr>
          <p:cNvSpPr/>
          <p:nvPr/>
        </p:nvSpPr>
        <p:spPr>
          <a:xfrm rot="900000">
            <a:off x="8624388" y="1923014"/>
            <a:ext cx="180751" cy="868106"/>
          </a:xfrm>
          <a:prstGeom prst="round2SameRect">
            <a:avLst>
              <a:gd name="adj1" fmla="val 36826"/>
              <a:gd name="adj2" fmla="val 1976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パソコン作業中のビジネスマンのシルエット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637517B1-8028-476C-A745-6A4DC3BCD1C1}"/>
              </a:ext>
            </a:extLst>
          </p:cNvPr>
          <p:cNvSpPr>
            <a:spLocks noEditPoints="1"/>
          </p:cNvSpPr>
          <p:nvPr/>
        </p:nvSpPr>
        <p:spPr bwMode="auto">
          <a:xfrm>
            <a:off x="1270000" y="1020313"/>
            <a:ext cx="1570304" cy="2539148"/>
          </a:xfrm>
          <a:custGeom>
            <a:avLst/>
            <a:gdLst>
              <a:gd name="T0" fmla="*/ 539 w 1496"/>
              <a:gd name="T1" fmla="*/ 2416 h 2419"/>
              <a:gd name="T2" fmla="*/ 539 w 1496"/>
              <a:gd name="T3" fmla="*/ 2416 h 2419"/>
              <a:gd name="T4" fmla="*/ 670 w 1496"/>
              <a:gd name="T5" fmla="*/ 2392 h 2419"/>
              <a:gd name="T6" fmla="*/ 818 w 1496"/>
              <a:gd name="T7" fmla="*/ 2343 h 2419"/>
              <a:gd name="T8" fmla="*/ 827 w 1496"/>
              <a:gd name="T9" fmla="*/ 2302 h 2419"/>
              <a:gd name="T10" fmla="*/ 817 w 1496"/>
              <a:gd name="T11" fmla="*/ 2263 h 2419"/>
              <a:gd name="T12" fmla="*/ 855 w 1496"/>
              <a:gd name="T13" fmla="*/ 2216 h 2419"/>
              <a:gd name="T14" fmla="*/ 814 w 1496"/>
              <a:gd name="T15" fmla="*/ 2131 h 2419"/>
              <a:gd name="T16" fmla="*/ 753 w 1496"/>
              <a:gd name="T17" fmla="*/ 1829 h 2419"/>
              <a:gd name="T18" fmla="*/ 1266 w 1496"/>
              <a:gd name="T19" fmla="*/ 1643 h 2419"/>
              <a:gd name="T20" fmla="*/ 1311 w 1496"/>
              <a:gd name="T21" fmla="*/ 1671 h 2419"/>
              <a:gd name="T22" fmla="*/ 1387 w 1496"/>
              <a:gd name="T23" fmla="*/ 1658 h 2419"/>
              <a:gd name="T24" fmla="*/ 1478 w 1496"/>
              <a:gd name="T25" fmla="*/ 1597 h 2419"/>
              <a:gd name="T26" fmla="*/ 1489 w 1496"/>
              <a:gd name="T27" fmla="*/ 1500 h 2419"/>
              <a:gd name="T28" fmla="*/ 1429 w 1496"/>
              <a:gd name="T29" fmla="*/ 1164 h 2419"/>
              <a:gd name="T30" fmla="*/ 1381 w 1496"/>
              <a:gd name="T31" fmla="*/ 811 h 2419"/>
              <a:gd name="T32" fmla="*/ 1312 w 1496"/>
              <a:gd name="T33" fmla="*/ 563 h 2419"/>
              <a:gd name="T34" fmla="*/ 1257 w 1496"/>
              <a:gd name="T35" fmla="*/ 505 h 2419"/>
              <a:gd name="T36" fmla="*/ 1096 w 1496"/>
              <a:gd name="T37" fmla="*/ 380 h 2419"/>
              <a:gd name="T38" fmla="*/ 1005 w 1496"/>
              <a:gd name="T39" fmla="*/ 66 h 2419"/>
              <a:gd name="T40" fmla="*/ 910 w 1496"/>
              <a:gd name="T41" fmla="*/ 19 h 2419"/>
              <a:gd name="T42" fmla="*/ 825 w 1496"/>
              <a:gd name="T43" fmla="*/ 4 h 2419"/>
              <a:gd name="T44" fmla="*/ 725 w 1496"/>
              <a:gd name="T45" fmla="*/ 69 h 2419"/>
              <a:gd name="T46" fmla="*/ 642 w 1496"/>
              <a:gd name="T47" fmla="*/ 117 h 2419"/>
              <a:gd name="T48" fmla="*/ 585 w 1496"/>
              <a:gd name="T49" fmla="*/ 189 h 2419"/>
              <a:gd name="T50" fmla="*/ 650 w 1496"/>
              <a:gd name="T51" fmla="*/ 283 h 2419"/>
              <a:gd name="T52" fmla="*/ 675 w 1496"/>
              <a:gd name="T53" fmla="*/ 385 h 2419"/>
              <a:gd name="T54" fmla="*/ 685 w 1496"/>
              <a:gd name="T55" fmla="*/ 485 h 2419"/>
              <a:gd name="T56" fmla="*/ 660 w 1496"/>
              <a:gd name="T57" fmla="*/ 680 h 2419"/>
              <a:gd name="T58" fmla="*/ 625 w 1496"/>
              <a:gd name="T59" fmla="*/ 720 h 2419"/>
              <a:gd name="T60" fmla="*/ 580 w 1496"/>
              <a:gd name="T61" fmla="*/ 941 h 2419"/>
              <a:gd name="T62" fmla="*/ 554 w 1496"/>
              <a:gd name="T63" fmla="*/ 956 h 2419"/>
              <a:gd name="T64" fmla="*/ 520 w 1496"/>
              <a:gd name="T65" fmla="*/ 977 h 2419"/>
              <a:gd name="T66" fmla="*/ 460 w 1496"/>
              <a:gd name="T67" fmla="*/ 1036 h 2419"/>
              <a:gd name="T68" fmla="*/ 295 w 1496"/>
              <a:gd name="T69" fmla="*/ 1051 h 2419"/>
              <a:gd name="T70" fmla="*/ 195 w 1496"/>
              <a:gd name="T71" fmla="*/ 1156 h 2419"/>
              <a:gd name="T72" fmla="*/ 215 w 1496"/>
              <a:gd name="T73" fmla="*/ 1161 h 2419"/>
              <a:gd name="T74" fmla="*/ 624 w 1496"/>
              <a:gd name="T75" fmla="*/ 1169 h 2419"/>
              <a:gd name="T76" fmla="*/ 664 w 1496"/>
              <a:gd name="T77" fmla="*/ 1203 h 2419"/>
              <a:gd name="T78" fmla="*/ 737 w 1496"/>
              <a:gd name="T79" fmla="*/ 1175 h 2419"/>
              <a:gd name="T80" fmla="*/ 855 w 1496"/>
              <a:gd name="T81" fmla="*/ 1327 h 2419"/>
              <a:gd name="T82" fmla="*/ 655 w 1496"/>
              <a:gd name="T83" fmla="*/ 1392 h 2419"/>
              <a:gd name="T84" fmla="*/ 523 w 1496"/>
              <a:gd name="T85" fmla="*/ 1440 h 2419"/>
              <a:gd name="T86" fmla="*/ 486 w 1496"/>
              <a:gd name="T87" fmla="*/ 1522 h 2419"/>
              <a:gd name="T88" fmla="*/ 474 w 1496"/>
              <a:gd name="T89" fmla="*/ 1560 h 2419"/>
              <a:gd name="T90" fmla="*/ 430 w 1496"/>
              <a:gd name="T91" fmla="*/ 1655 h 2419"/>
              <a:gd name="T92" fmla="*/ 430 w 1496"/>
              <a:gd name="T93" fmla="*/ 1745 h 2419"/>
              <a:gd name="T94" fmla="*/ 475 w 1496"/>
              <a:gd name="T95" fmla="*/ 1837 h 2419"/>
              <a:gd name="T96" fmla="*/ 573 w 1496"/>
              <a:gd name="T97" fmla="*/ 2090 h 2419"/>
              <a:gd name="T98" fmla="*/ 460 w 1496"/>
              <a:gd name="T99" fmla="*/ 2124 h 2419"/>
              <a:gd name="T100" fmla="*/ 406 w 1496"/>
              <a:gd name="T101" fmla="*/ 2154 h 2419"/>
              <a:gd name="T102" fmla="*/ 421 w 1496"/>
              <a:gd name="T103" fmla="*/ 2189 h 2419"/>
              <a:gd name="T104" fmla="*/ 464 w 1496"/>
              <a:gd name="T105" fmla="*/ 2208 h 2419"/>
              <a:gd name="T106" fmla="*/ 595 w 1496"/>
              <a:gd name="T107" fmla="*/ 2209 h 2419"/>
              <a:gd name="T108" fmla="*/ 421 w 1496"/>
              <a:gd name="T109" fmla="*/ 2323 h 2419"/>
              <a:gd name="T110" fmla="*/ 398 w 1496"/>
              <a:gd name="T111" fmla="*/ 2384 h 2419"/>
              <a:gd name="T112" fmla="*/ 940 w 1496"/>
              <a:gd name="T113" fmla="*/ 625 h 2419"/>
              <a:gd name="T114" fmla="*/ 895 w 1496"/>
              <a:gd name="T115" fmla="*/ 700 h 2419"/>
              <a:gd name="T116" fmla="*/ 770 w 1496"/>
              <a:gd name="T117" fmla="*/ 886 h 2419"/>
              <a:gd name="T118" fmla="*/ 798 w 1496"/>
              <a:gd name="T119" fmla="*/ 682 h 2419"/>
              <a:gd name="T120" fmla="*/ 875 w 1496"/>
              <a:gd name="T121" fmla="*/ 635 h 2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6" h="2419">
                <a:moveTo>
                  <a:pt x="415" y="2399"/>
                </a:moveTo>
                <a:lnTo>
                  <a:pt x="415" y="2399"/>
                </a:lnTo>
                <a:lnTo>
                  <a:pt x="445" y="2406"/>
                </a:lnTo>
                <a:lnTo>
                  <a:pt x="480" y="2412"/>
                </a:lnTo>
                <a:lnTo>
                  <a:pt x="514" y="2414"/>
                </a:lnTo>
                <a:lnTo>
                  <a:pt x="528" y="2416"/>
                </a:lnTo>
                <a:lnTo>
                  <a:pt x="539" y="2416"/>
                </a:lnTo>
                <a:lnTo>
                  <a:pt x="539" y="2416"/>
                </a:lnTo>
                <a:lnTo>
                  <a:pt x="545" y="2414"/>
                </a:lnTo>
                <a:lnTo>
                  <a:pt x="547" y="2413"/>
                </a:lnTo>
                <a:lnTo>
                  <a:pt x="545" y="2414"/>
                </a:lnTo>
                <a:lnTo>
                  <a:pt x="545" y="2414"/>
                </a:lnTo>
                <a:lnTo>
                  <a:pt x="539" y="2416"/>
                </a:lnTo>
                <a:lnTo>
                  <a:pt x="539" y="2416"/>
                </a:lnTo>
                <a:lnTo>
                  <a:pt x="530" y="2418"/>
                </a:lnTo>
                <a:lnTo>
                  <a:pt x="529" y="2419"/>
                </a:lnTo>
                <a:lnTo>
                  <a:pt x="531" y="2419"/>
                </a:lnTo>
                <a:lnTo>
                  <a:pt x="548" y="2417"/>
                </a:lnTo>
                <a:lnTo>
                  <a:pt x="590" y="2409"/>
                </a:lnTo>
                <a:lnTo>
                  <a:pt x="590" y="2409"/>
                </a:lnTo>
                <a:lnTo>
                  <a:pt x="670" y="2392"/>
                </a:lnTo>
                <a:lnTo>
                  <a:pt x="739" y="2374"/>
                </a:lnTo>
                <a:lnTo>
                  <a:pt x="767" y="2367"/>
                </a:lnTo>
                <a:lnTo>
                  <a:pt x="788" y="2359"/>
                </a:lnTo>
                <a:lnTo>
                  <a:pt x="803" y="2354"/>
                </a:lnTo>
                <a:lnTo>
                  <a:pt x="810" y="2349"/>
                </a:lnTo>
                <a:lnTo>
                  <a:pt x="810" y="2349"/>
                </a:lnTo>
                <a:lnTo>
                  <a:pt x="818" y="2343"/>
                </a:lnTo>
                <a:lnTo>
                  <a:pt x="825" y="2337"/>
                </a:lnTo>
                <a:lnTo>
                  <a:pt x="828" y="2334"/>
                </a:lnTo>
                <a:lnTo>
                  <a:pt x="829" y="2330"/>
                </a:lnTo>
                <a:lnTo>
                  <a:pt x="830" y="2328"/>
                </a:lnTo>
                <a:lnTo>
                  <a:pt x="830" y="2324"/>
                </a:lnTo>
                <a:lnTo>
                  <a:pt x="830" y="2324"/>
                </a:lnTo>
                <a:lnTo>
                  <a:pt x="827" y="2302"/>
                </a:lnTo>
                <a:lnTo>
                  <a:pt x="824" y="2290"/>
                </a:lnTo>
                <a:lnTo>
                  <a:pt x="822" y="2287"/>
                </a:lnTo>
                <a:lnTo>
                  <a:pt x="820" y="2284"/>
                </a:lnTo>
                <a:lnTo>
                  <a:pt x="820" y="2284"/>
                </a:lnTo>
                <a:lnTo>
                  <a:pt x="819" y="2282"/>
                </a:lnTo>
                <a:lnTo>
                  <a:pt x="818" y="2277"/>
                </a:lnTo>
                <a:lnTo>
                  <a:pt x="817" y="2263"/>
                </a:lnTo>
                <a:lnTo>
                  <a:pt x="815" y="2244"/>
                </a:lnTo>
                <a:lnTo>
                  <a:pt x="855" y="2229"/>
                </a:lnTo>
                <a:lnTo>
                  <a:pt x="855" y="2229"/>
                </a:lnTo>
                <a:lnTo>
                  <a:pt x="857" y="2228"/>
                </a:lnTo>
                <a:lnTo>
                  <a:pt x="857" y="2226"/>
                </a:lnTo>
                <a:lnTo>
                  <a:pt x="857" y="2223"/>
                </a:lnTo>
                <a:lnTo>
                  <a:pt x="855" y="2216"/>
                </a:lnTo>
                <a:lnTo>
                  <a:pt x="852" y="2208"/>
                </a:lnTo>
                <a:lnTo>
                  <a:pt x="845" y="2195"/>
                </a:lnTo>
                <a:lnTo>
                  <a:pt x="835" y="2179"/>
                </a:lnTo>
                <a:lnTo>
                  <a:pt x="835" y="2179"/>
                </a:lnTo>
                <a:lnTo>
                  <a:pt x="830" y="2169"/>
                </a:lnTo>
                <a:lnTo>
                  <a:pt x="824" y="2157"/>
                </a:lnTo>
                <a:lnTo>
                  <a:pt x="814" y="2131"/>
                </a:lnTo>
                <a:lnTo>
                  <a:pt x="805" y="2101"/>
                </a:lnTo>
                <a:lnTo>
                  <a:pt x="797" y="2071"/>
                </a:lnTo>
                <a:lnTo>
                  <a:pt x="784" y="2015"/>
                </a:lnTo>
                <a:lnTo>
                  <a:pt x="775" y="1973"/>
                </a:lnTo>
                <a:lnTo>
                  <a:pt x="775" y="1973"/>
                </a:lnTo>
                <a:lnTo>
                  <a:pt x="767" y="1917"/>
                </a:lnTo>
                <a:lnTo>
                  <a:pt x="753" y="1829"/>
                </a:lnTo>
                <a:lnTo>
                  <a:pt x="743" y="1748"/>
                </a:lnTo>
                <a:lnTo>
                  <a:pt x="740" y="1723"/>
                </a:lnTo>
                <a:lnTo>
                  <a:pt x="740" y="1715"/>
                </a:lnTo>
                <a:lnTo>
                  <a:pt x="740" y="1713"/>
                </a:lnTo>
                <a:lnTo>
                  <a:pt x="740" y="1713"/>
                </a:lnTo>
                <a:lnTo>
                  <a:pt x="1005" y="1678"/>
                </a:lnTo>
                <a:lnTo>
                  <a:pt x="1266" y="1643"/>
                </a:lnTo>
                <a:lnTo>
                  <a:pt x="1266" y="1643"/>
                </a:lnTo>
                <a:lnTo>
                  <a:pt x="1268" y="1648"/>
                </a:lnTo>
                <a:lnTo>
                  <a:pt x="1273" y="1653"/>
                </a:lnTo>
                <a:lnTo>
                  <a:pt x="1279" y="1658"/>
                </a:lnTo>
                <a:lnTo>
                  <a:pt x="1287" y="1663"/>
                </a:lnTo>
                <a:lnTo>
                  <a:pt x="1297" y="1668"/>
                </a:lnTo>
                <a:lnTo>
                  <a:pt x="1311" y="1671"/>
                </a:lnTo>
                <a:lnTo>
                  <a:pt x="1326" y="1673"/>
                </a:lnTo>
                <a:lnTo>
                  <a:pt x="1326" y="1673"/>
                </a:lnTo>
                <a:lnTo>
                  <a:pt x="1336" y="1671"/>
                </a:lnTo>
                <a:lnTo>
                  <a:pt x="1346" y="1670"/>
                </a:lnTo>
                <a:lnTo>
                  <a:pt x="1358" y="1666"/>
                </a:lnTo>
                <a:lnTo>
                  <a:pt x="1372" y="1663"/>
                </a:lnTo>
                <a:lnTo>
                  <a:pt x="1387" y="1658"/>
                </a:lnTo>
                <a:lnTo>
                  <a:pt x="1401" y="1651"/>
                </a:lnTo>
                <a:lnTo>
                  <a:pt x="1416" y="1644"/>
                </a:lnTo>
                <a:lnTo>
                  <a:pt x="1431" y="1636"/>
                </a:lnTo>
                <a:lnTo>
                  <a:pt x="1444" y="1628"/>
                </a:lnTo>
                <a:lnTo>
                  <a:pt x="1457" y="1617"/>
                </a:lnTo>
                <a:lnTo>
                  <a:pt x="1468" y="1607"/>
                </a:lnTo>
                <a:lnTo>
                  <a:pt x="1478" y="1597"/>
                </a:lnTo>
                <a:lnTo>
                  <a:pt x="1487" y="1586"/>
                </a:lnTo>
                <a:lnTo>
                  <a:pt x="1492" y="1575"/>
                </a:lnTo>
                <a:lnTo>
                  <a:pt x="1496" y="1564"/>
                </a:lnTo>
                <a:lnTo>
                  <a:pt x="1496" y="1559"/>
                </a:lnTo>
                <a:lnTo>
                  <a:pt x="1496" y="1552"/>
                </a:lnTo>
                <a:lnTo>
                  <a:pt x="1496" y="1552"/>
                </a:lnTo>
                <a:lnTo>
                  <a:pt x="1489" y="1500"/>
                </a:lnTo>
                <a:lnTo>
                  <a:pt x="1481" y="1442"/>
                </a:lnTo>
                <a:lnTo>
                  <a:pt x="1471" y="1384"/>
                </a:lnTo>
                <a:lnTo>
                  <a:pt x="1461" y="1332"/>
                </a:lnTo>
                <a:lnTo>
                  <a:pt x="1461" y="1332"/>
                </a:lnTo>
                <a:lnTo>
                  <a:pt x="1442" y="1239"/>
                </a:lnTo>
                <a:lnTo>
                  <a:pt x="1433" y="1190"/>
                </a:lnTo>
                <a:lnTo>
                  <a:pt x="1429" y="1164"/>
                </a:lnTo>
                <a:lnTo>
                  <a:pt x="1426" y="1136"/>
                </a:lnTo>
                <a:lnTo>
                  <a:pt x="1426" y="1136"/>
                </a:lnTo>
                <a:lnTo>
                  <a:pt x="1417" y="1064"/>
                </a:lnTo>
                <a:lnTo>
                  <a:pt x="1407" y="977"/>
                </a:lnTo>
                <a:lnTo>
                  <a:pt x="1391" y="861"/>
                </a:lnTo>
                <a:lnTo>
                  <a:pt x="1391" y="861"/>
                </a:lnTo>
                <a:lnTo>
                  <a:pt x="1381" y="811"/>
                </a:lnTo>
                <a:lnTo>
                  <a:pt x="1372" y="767"/>
                </a:lnTo>
                <a:lnTo>
                  <a:pt x="1361" y="717"/>
                </a:lnTo>
                <a:lnTo>
                  <a:pt x="1347" y="665"/>
                </a:lnTo>
                <a:lnTo>
                  <a:pt x="1333" y="618"/>
                </a:lnTo>
                <a:lnTo>
                  <a:pt x="1327" y="596"/>
                </a:lnTo>
                <a:lnTo>
                  <a:pt x="1319" y="578"/>
                </a:lnTo>
                <a:lnTo>
                  <a:pt x="1312" y="563"/>
                </a:lnTo>
                <a:lnTo>
                  <a:pt x="1306" y="550"/>
                </a:lnTo>
                <a:lnTo>
                  <a:pt x="1306" y="550"/>
                </a:lnTo>
                <a:lnTo>
                  <a:pt x="1298" y="540"/>
                </a:lnTo>
                <a:lnTo>
                  <a:pt x="1291" y="532"/>
                </a:lnTo>
                <a:lnTo>
                  <a:pt x="1283" y="524"/>
                </a:lnTo>
                <a:lnTo>
                  <a:pt x="1274" y="517"/>
                </a:lnTo>
                <a:lnTo>
                  <a:pt x="1257" y="505"/>
                </a:lnTo>
                <a:lnTo>
                  <a:pt x="1241" y="495"/>
                </a:lnTo>
                <a:lnTo>
                  <a:pt x="1224" y="489"/>
                </a:lnTo>
                <a:lnTo>
                  <a:pt x="1212" y="484"/>
                </a:lnTo>
                <a:lnTo>
                  <a:pt x="1201" y="480"/>
                </a:lnTo>
                <a:lnTo>
                  <a:pt x="1141" y="405"/>
                </a:lnTo>
                <a:lnTo>
                  <a:pt x="1106" y="415"/>
                </a:lnTo>
                <a:lnTo>
                  <a:pt x="1096" y="380"/>
                </a:lnTo>
                <a:lnTo>
                  <a:pt x="1101" y="294"/>
                </a:lnTo>
                <a:lnTo>
                  <a:pt x="1101" y="294"/>
                </a:lnTo>
                <a:lnTo>
                  <a:pt x="1060" y="194"/>
                </a:lnTo>
                <a:lnTo>
                  <a:pt x="1060" y="194"/>
                </a:lnTo>
                <a:lnTo>
                  <a:pt x="1029" y="114"/>
                </a:lnTo>
                <a:lnTo>
                  <a:pt x="1013" y="78"/>
                </a:lnTo>
                <a:lnTo>
                  <a:pt x="1005" y="66"/>
                </a:lnTo>
                <a:lnTo>
                  <a:pt x="1000" y="59"/>
                </a:lnTo>
                <a:lnTo>
                  <a:pt x="1000" y="59"/>
                </a:lnTo>
                <a:lnTo>
                  <a:pt x="988" y="51"/>
                </a:lnTo>
                <a:lnTo>
                  <a:pt x="970" y="41"/>
                </a:lnTo>
                <a:lnTo>
                  <a:pt x="945" y="31"/>
                </a:lnTo>
                <a:lnTo>
                  <a:pt x="910" y="19"/>
                </a:lnTo>
                <a:lnTo>
                  <a:pt x="910" y="19"/>
                </a:lnTo>
                <a:lnTo>
                  <a:pt x="878" y="8"/>
                </a:lnTo>
                <a:lnTo>
                  <a:pt x="855" y="1"/>
                </a:lnTo>
                <a:lnTo>
                  <a:pt x="847" y="0"/>
                </a:lnTo>
                <a:lnTo>
                  <a:pt x="839" y="0"/>
                </a:lnTo>
                <a:lnTo>
                  <a:pt x="833" y="1"/>
                </a:lnTo>
                <a:lnTo>
                  <a:pt x="825" y="4"/>
                </a:lnTo>
                <a:lnTo>
                  <a:pt x="825" y="4"/>
                </a:lnTo>
                <a:lnTo>
                  <a:pt x="805" y="14"/>
                </a:lnTo>
                <a:lnTo>
                  <a:pt x="780" y="26"/>
                </a:lnTo>
                <a:lnTo>
                  <a:pt x="750" y="44"/>
                </a:lnTo>
                <a:lnTo>
                  <a:pt x="750" y="44"/>
                </a:lnTo>
                <a:lnTo>
                  <a:pt x="740" y="55"/>
                </a:lnTo>
                <a:lnTo>
                  <a:pt x="732" y="64"/>
                </a:lnTo>
                <a:lnTo>
                  <a:pt x="725" y="69"/>
                </a:lnTo>
                <a:lnTo>
                  <a:pt x="725" y="69"/>
                </a:lnTo>
                <a:lnTo>
                  <a:pt x="690" y="91"/>
                </a:lnTo>
                <a:lnTo>
                  <a:pt x="667" y="106"/>
                </a:lnTo>
                <a:lnTo>
                  <a:pt x="657" y="112"/>
                </a:lnTo>
                <a:lnTo>
                  <a:pt x="650" y="114"/>
                </a:lnTo>
                <a:lnTo>
                  <a:pt x="650" y="114"/>
                </a:lnTo>
                <a:lnTo>
                  <a:pt x="642" y="117"/>
                </a:lnTo>
                <a:lnTo>
                  <a:pt x="633" y="122"/>
                </a:lnTo>
                <a:lnTo>
                  <a:pt x="624" y="129"/>
                </a:lnTo>
                <a:lnTo>
                  <a:pt x="615" y="139"/>
                </a:lnTo>
                <a:lnTo>
                  <a:pt x="615" y="139"/>
                </a:lnTo>
                <a:lnTo>
                  <a:pt x="605" y="153"/>
                </a:lnTo>
                <a:lnTo>
                  <a:pt x="595" y="169"/>
                </a:lnTo>
                <a:lnTo>
                  <a:pt x="585" y="189"/>
                </a:lnTo>
                <a:lnTo>
                  <a:pt x="625" y="259"/>
                </a:lnTo>
                <a:lnTo>
                  <a:pt x="625" y="259"/>
                </a:lnTo>
                <a:lnTo>
                  <a:pt x="629" y="262"/>
                </a:lnTo>
                <a:lnTo>
                  <a:pt x="639" y="268"/>
                </a:lnTo>
                <a:lnTo>
                  <a:pt x="644" y="272"/>
                </a:lnTo>
                <a:lnTo>
                  <a:pt x="648" y="277"/>
                </a:lnTo>
                <a:lnTo>
                  <a:pt x="650" y="283"/>
                </a:lnTo>
                <a:lnTo>
                  <a:pt x="650" y="289"/>
                </a:lnTo>
                <a:lnTo>
                  <a:pt x="650" y="289"/>
                </a:lnTo>
                <a:lnTo>
                  <a:pt x="650" y="297"/>
                </a:lnTo>
                <a:lnTo>
                  <a:pt x="650" y="306"/>
                </a:lnTo>
                <a:lnTo>
                  <a:pt x="654" y="326"/>
                </a:lnTo>
                <a:lnTo>
                  <a:pt x="660" y="350"/>
                </a:lnTo>
                <a:lnTo>
                  <a:pt x="675" y="385"/>
                </a:lnTo>
                <a:lnTo>
                  <a:pt x="685" y="410"/>
                </a:lnTo>
                <a:lnTo>
                  <a:pt x="670" y="475"/>
                </a:lnTo>
                <a:lnTo>
                  <a:pt x="670" y="475"/>
                </a:lnTo>
                <a:lnTo>
                  <a:pt x="678" y="477"/>
                </a:lnTo>
                <a:lnTo>
                  <a:pt x="683" y="481"/>
                </a:lnTo>
                <a:lnTo>
                  <a:pt x="684" y="484"/>
                </a:lnTo>
                <a:lnTo>
                  <a:pt x="685" y="485"/>
                </a:lnTo>
                <a:lnTo>
                  <a:pt x="685" y="485"/>
                </a:lnTo>
                <a:lnTo>
                  <a:pt x="673" y="561"/>
                </a:lnTo>
                <a:lnTo>
                  <a:pt x="660" y="635"/>
                </a:lnTo>
                <a:lnTo>
                  <a:pt x="660" y="635"/>
                </a:lnTo>
                <a:lnTo>
                  <a:pt x="662" y="655"/>
                </a:lnTo>
                <a:lnTo>
                  <a:pt x="662" y="670"/>
                </a:lnTo>
                <a:lnTo>
                  <a:pt x="660" y="680"/>
                </a:lnTo>
                <a:lnTo>
                  <a:pt x="660" y="680"/>
                </a:lnTo>
                <a:lnTo>
                  <a:pt x="659" y="683"/>
                </a:lnTo>
                <a:lnTo>
                  <a:pt x="655" y="685"/>
                </a:lnTo>
                <a:lnTo>
                  <a:pt x="647" y="690"/>
                </a:lnTo>
                <a:lnTo>
                  <a:pt x="635" y="695"/>
                </a:lnTo>
                <a:lnTo>
                  <a:pt x="625" y="720"/>
                </a:lnTo>
                <a:lnTo>
                  <a:pt x="625" y="720"/>
                </a:lnTo>
                <a:lnTo>
                  <a:pt x="618" y="718"/>
                </a:lnTo>
                <a:lnTo>
                  <a:pt x="613" y="718"/>
                </a:lnTo>
                <a:lnTo>
                  <a:pt x="612" y="719"/>
                </a:lnTo>
                <a:lnTo>
                  <a:pt x="610" y="720"/>
                </a:lnTo>
                <a:lnTo>
                  <a:pt x="610" y="720"/>
                </a:lnTo>
                <a:lnTo>
                  <a:pt x="595" y="832"/>
                </a:lnTo>
                <a:lnTo>
                  <a:pt x="580" y="941"/>
                </a:lnTo>
                <a:lnTo>
                  <a:pt x="580" y="941"/>
                </a:lnTo>
                <a:lnTo>
                  <a:pt x="574" y="948"/>
                </a:lnTo>
                <a:lnTo>
                  <a:pt x="568" y="953"/>
                </a:lnTo>
                <a:lnTo>
                  <a:pt x="564" y="955"/>
                </a:lnTo>
                <a:lnTo>
                  <a:pt x="560" y="956"/>
                </a:lnTo>
                <a:lnTo>
                  <a:pt x="560" y="956"/>
                </a:lnTo>
                <a:lnTo>
                  <a:pt x="554" y="956"/>
                </a:lnTo>
                <a:lnTo>
                  <a:pt x="548" y="955"/>
                </a:lnTo>
                <a:lnTo>
                  <a:pt x="544" y="956"/>
                </a:lnTo>
                <a:lnTo>
                  <a:pt x="540" y="958"/>
                </a:lnTo>
                <a:lnTo>
                  <a:pt x="535" y="961"/>
                </a:lnTo>
                <a:lnTo>
                  <a:pt x="530" y="966"/>
                </a:lnTo>
                <a:lnTo>
                  <a:pt x="530" y="966"/>
                </a:lnTo>
                <a:lnTo>
                  <a:pt x="520" y="977"/>
                </a:lnTo>
                <a:lnTo>
                  <a:pt x="514" y="986"/>
                </a:lnTo>
                <a:lnTo>
                  <a:pt x="505" y="1001"/>
                </a:lnTo>
                <a:lnTo>
                  <a:pt x="505" y="1001"/>
                </a:lnTo>
                <a:lnTo>
                  <a:pt x="496" y="1019"/>
                </a:lnTo>
                <a:lnTo>
                  <a:pt x="490" y="1031"/>
                </a:lnTo>
                <a:lnTo>
                  <a:pt x="490" y="1031"/>
                </a:lnTo>
                <a:lnTo>
                  <a:pt x="460" y="1036"/>
                </a:lnTo>
                <a:lnTo>
                  <a:pt x="394" y="1046"/>
                </a:lnTo>
                <a:lnTo>
                  <a:pt x="358" y="1050"/>
                </a:lnTo>
                <a:lnTo>
                  <a:pt x="326" y="1054"/>
                </a:lnTo>
                <a:lnTo>
                  <a:pt x="304" y="1054"/>
                </a:lnTo>
                <a:lnTo>
                  <a:pt x="298" y="1052"/>
                </a:lnTo>
                <a:lnTo>
                  <a:pt x="296" y="1052"/>
                </a:lnTo>
                <a:lnTo>
                  <a:pt x="295" y="1051"/>
                </a:lnTo>
                <a:lnTo>
                  <a:pt x="295" y="1051"/>
                </a:lnTo>
                <a:lnTo>
                  <a:pt x="288" y="1032"/>
                </a:lnTo>
                <a:lnTo>
                  <a:pt x="269" y="990"/>
                </a:lnTo>
                <a:lnTo>
                  <a:pt x="214" y="866"/>
                </a:lnTo>
                <a:lnTo>
                  <a:pt x="135" y="690"/>
                </a:lnTo>
                <a:lnTo>
                  <a:pt x="0" y="715"/>
                </a:lnTo>
                <a:lnTo>
                  <a:pt x="195" y="1156"/>
                </a:lnTo>
                <a:lnTo>
                  <a:pt x="195" y="1156"/>
                </a:lnTo>
                <a:lnTo>
                  <a:pt x="196" y="1158"/>
                </a:lnTo>
                <a:lnTo>
                  <a:pt x="199" y="1160"/>
                </a:lnTo>
                <a:lnTo>
                  <a:pt x="205" y="1161"/>
                </a:lnTo>
                <a:lnTo>
                  <a:pt x="209" y="1161"/>
                </a:lnTo>
                <a:lnTo>
                  <a:pt x="215" y="1161"/>
                </a:lnTo>
                <a:lnTo>
                  <a:pt x="215" y="1161"/>
                </a:lnTo>
                <a:lnTo>
                  <a:pt x="283" y="1158"/>
                </a:lnTo>
                <a:lnTo>
                  <a:pt x="414" y="1150"/>
                </a:lnTo>
                <a:lnTo>
                  <a:pt x="600" y="1141"/>
                </a:lnTo>
                <a:lnTo>
                  <a:pt x="600" y="1141"/>
                </a:lnTo>
                <a:lnTo>
                  <a:pt x="603" y="1145"/>
                </a:lnTo>
                <a:lnTo>
                  <a:pt x="612" y="1155"/>
                </a:lnTo>
                <a:lnTo>
                  <a:pt x="624" y="1169"/>
                </a:lnTo>
                <a:lnTo>
                  <a:pt x="632" y="1175"/>
                </a:lnTo>
                <a:lnTo>
                  <a:pt x="640" y="1181"/>
                </a:lnTo>
                <a:lnTo>
                  <a:pt x="640" y="1181"/>
                </a:lnTo>
                <a:lnTo>
                  <a:pt x="648" y="1186"/>
                </a:lnTo>
                <a:lnTo>
                  <a:pt x="653" y="1192"/>
                </a:lnTo>
                <a:lnTo>
                  <a:pt x="660" y="1200"/>
                </a:lnTo>
                <a:lnTo>
                  <a:pt x="664" y="1203"/>
                </a:lnTo>
                <a:lnTo>
                  <a:pt x="669" y="1204"/>
                </a:lnTo>
                <a:lnTo>
                  <a:pt x="675" y="1204"/>
                </a:lnTo>
                <a:lnTo>
                  <a:pt x="685" y="1202"/>
                </a:lnTo>
                <a:lnTo>
                  <a:pt x="685" y="1202"/>
                </a:lnTo>
                <a:lnTo>
                  <a:pt x="693" y="1199"/>
                </a:lnTo>
                <a:lnTo>
                  <a:pt x="704" y="1193"/>
                </a:lnTo>
                <a:lnTo>
                  <a:pt x="737" y="1175"/>
                </a:lnTo>
                <a:lnTo>
                  <a:pt x="777" y="1150"/>
                </a:lnTo>
                <a:lnTo>
                  <a:pt x="819" y="1124"/>
                </a:lnTo>
                <a:lnTo>
                  <a:pt x="897" y="1074"/>
                </a:lnTo>
                <a:lnTo>
                  <a:pt x="930" y="1051"/>
                </a:lnTo>
                <a:lnTo>
                  <a:pt x="925" y="1202"/>
                </a:lnTo>
                <a:lnTo>
                  <a:pt x="830" y="1317"/>
                </a:lnTo>
                <a:lnTo>
                  <a:pt x="855" y="1327"/>
                </a:lnTo>
                <a:lnTo>
                  <a:pt x="855" y="1327"/>
                </a:lnTo>
                <a:lnTo>
                  <a:pt x="795" y="1349"/>
                </a:lnTo>
                <a:lnTo>
                  <a:pt x="744" y="1368"/>
                </a:lnTo>
                <a:lnTo>
                  <a:pt x="720" y="1376"/>
                </a:lnTo>
                <a:lnTo>
                  <a:pt x="700" y="1382"/>
                </a:lnTo>
                <a:lnTo>
                  <a:pt x="700" y="1382"/>
                </a:lnTo>
                <a:lnTo>
                  <a:pt x="655" y="1392"/>
                </a:lnTo>
                <a:lnTo>
                  <a:pt x="604" y="1403"/>
                </a:lnTo>
                <a:lnTo>
                  <a:pt x="559" y="1415"/>
                </a:lnTo>
                <a:lnTo>
                  <a:pt x="543" y="1418"/>
                </a:lnTo>
                <a:lnTo>
                  <a:pt x="535" y="1422"/>
                </a:lnTo>
                <a:lnTo>
                  <a:pt x="535" y="1422"/>
                </a:lnTo>
                <a:lnTo>
                  <a:pt x="530" y="1428"/>
                </a:lnTo>
                <a:lnTo>
                  <a:pt x="523" y="1440"/>
                </a:lnTo>
                <a:lnTo>
                  <a:pt x="506" y="1470"/>
                </a:lnTo>
                <a:lnTo>
                  <a:pt x="491" y="1500"/>
                </a:lnTo>
                <a:lnTo>
                  <a:pt x="486" y="1511"/>
                </a:lnTo>
                <a:lnTo>
                  <a:pt x="485" y="1517"/>
                </a:lnTo>
                <a:lnTo>
                  <a:pt x="485" y="1517"/>
                </a:lnTo>
                <a:lnTo>
                  <a:pt x="485" y="1520"/>
                </a:lnTo>
                <a:lnTo>
                  <a:pt x="486" y="1522"/>
                </a:lnTo>
                <a:lnTo>
                  <a:pt x="489" y="1526"/>
                </a:lnTo>
                <a:lnTo>
                  <a:pt x="490" y="1529"/>
                </a:lnTo>
                <a:lnTo>
                  <a:pt x="489" y="1532"/>
                </a:lnTo>
                <a:lnTo>
                  <a:pt x="488" y="1536"/>
                </a:lnTo>
                <a:lnTo>
                  <a:pt x="485" y="1542"/>
                </a:lnTo>
                <a:lnTo>
                  <a:pt x="485" y="1542"/>
                </a:lnTo>
                <a:lnTo>
                  <a:pt x="474" y="1560"/>
                </a:lnTo>
                <a:lnTo>
                  <a:pt x="459" y="1584"/>
                </a:lnTo>
                <a:lnTo>
                  <a:pt x="450" y="1596"/>
                </a:lnTo>
                <a:lnTo>
                  <a:pt x="444" y="1609"/>
                </a:lnTo>
                <a:lnTo>
                  <a:pt x="439" y="1621"/>
                </a:lnTo>
                <a:lnTo>
                  <a:pt x="435" y="1633"/>
                </a:lnTo>
                <a:lnTo>
                  <a:pt x="435" y="1633"/>
                </a:lnTo>
                <a:lnTo>
                  <a:pt x="430" y="1655"/>
                </a:lnTo>
                <a:lnTo>
                  <a:pt x="425" y="1680"/>
                </a:lnTo>
                <a:lnTo>
                  <a:pt x="424" y="1693"/>
                </a:lnTo>
                <a:lnTo>
                  <a:pt x="423" y="1705"/>
                </a:lnTo>
                <a:lnTo>
                  <a:pt x="423" y="1716"/>
                </a:lnTo>
                <a:lnTo>
                  <a:pt x="425" y="1728"/>
                </a:lnTo>
                <a:lnTo>
                  <a:pt x="425" y="1728"/>
                </a:lnTo>
                <a:lnTo>
                  <a:pt x="430" y="1745"/>
                </a:lnTo>
                <a:lnTo>
                  <a:pt x="435" y="1758"/>
                </a:lnTo>
                <a:lnTo>
                  <a:pt x="441" y="1769"/>
                </a:lnTo>
                <a:lnTo>
                  <a:pt x="450" y="1783"/>
                </a:lnTo>
                <a:lnTo>
                  <a:pt x="450" y="1783"/>
                </a:lnTo>
                <a:lnTo>
                  <a:pt x="454" y="1789"/>
                </a:lnTo>
                <a:lnTo>
                  <a:pt x="460" y="1802"/>
                </a:lnTo>
                <a:lnTo>
                  <a:pt x="475" y="1837"/>
                </a:lnTo>
                <a:lnTo>
                  <a:pt x="516" y="1936"/>
                </a:lnTo>
                <a:lnTo>
                  <a:pt x="570" y="2074"/>
                </a:lnTo>
                <a:lnTo>
                  <a:pt x="570" y="2074"/>
                </a:lnTo>
                <a:lnTo>
                  <a:pt x="572" y="2076"/>
                </a:lnTo>
                <a:lnTo>
                  <a:pt x="574" y="2082"/>
                </a:lnTo>
                <a:lnTo>
                  <a:pt x="574" y="2086"/>
                </a:lnTo>
                <a:lnTo>
                  <a:pt x="573" y="2090"/>
                </a:lnTo>
                <a:lnTo>
                  <a:pt x="570" y="2092"/>
                </a:lnTo>
                <a:lnTo>
                  <a:pt x="565" y="2094"/>
                </a:lnTo>
                <a:lnTo>
                  <a:pt x="565" y="2094"/>
                </a:lnTo>
                <a:lnTo>
                  <a:pt x="544" y="2100"/>
                </a:lnTo>
                <a:lnTo>
                  <a:pt x="510" y="2110"/>
                </a:lnTo>
                <a:lnTo>
                  <a:pt x="478" y="2120"/>
                </a:lnTo>
                <a:lnTo>
                  <a:pt x="460" y="2124"/>
                </a:lnTo>
                <a:lnTo>
                  <a:pt x="460" y="2124"/>
                </a:lnTo>
                <a:lnTo>
                  <a:pt x="455" y="2125"/>
                </a:lnTo>
                <a:lnTo>
                  <a:pt x="446" y="2127"/>
                </a:lnTo>
                <a:lnTo>
                  <a:pt x="435" y="2132"/>
                </a:lnTo>
                <a:lnTo>
                  <a:pt x="424" y="2139"/>
                </a:lnTo>
                <a:lnTo>
                  <a:pt x="414" y="2146"/>
                </a:lnTo>
                <a:lnTo>
                  <a:pt x="406" y="2154"/>
                </a:lnTo>
                <a:lnTo>
                  <a:pt x="404" y="2157"/>
                </a:lnTo>
                <a:lnTo>
                  <a:pt x="403" y="2161"/>
                </a:lnTo>
                <a:lnTo>
                  <a:pt x="403" y="2165"/>
                </a:lnTo>
                <a:lnTo>
                  <a:pt x="405" y="2169"/>
                </a:lnTo>
                <a:lnTo>
                  <a:pt x="405" y="2169"/>
                </a:lnTo>
                <a:lnTo>
                  <a:pt x="414" y="2181"/>
                </a:lnTo>
                <a:lnTo>
                  <a:pt x="421" y="2189"/>
                </a:lnTo>
                <a:lnTo>
                  <a:pt x="424" y="2193"/>
                </a:lnTo>
                <a:lnTo>
                  <a:pt x="429" y="2195"/>
                </a:lnTo>
                <a:lnTo>
                  <a:pt x="440" y="2199"/>
                </a:lnTo>
                <a:lnTo>
                  <a:pt x="440" y="2199"/>
                </a:lnTo>
                <a:lnTo>
                  <a:pt x="451" y="2203"/>
                </a:lnTo>
                <a:lnTo>
                  <a:pt x="460" y="2206"/>
                </a:lnTo>
                <a:lnTo>
                  <a:pt x="464" y="2208"/>
                </a:lnTo>
                <a:lnTo>
                  <a:pt x="469" y="2209"/>
                </a:lnTo>
                <a:lnTo>
                  <a:pt x="476" y="2209"/>
                </a:lnTo>
                <a:lnTo>
                  <a:pt x="485" y="2209"/>
                </a:lnTo>
                <a:lnTo>
                  <a:pt x="485" y="2209"/>
                </a:lnTo>
                <a:lnTo>
                  <a:pt x="514" y="2208"/>
                </a:lnTo>
                <a:lnTo>
                  <a:pt x="550" y="2208"/>
                </a:lnTo>
                <a:lnTo>
                  <a:pt x="595" y="2209"/>
                </a:lnTo>
                <a:lnTo>
                  <a:pt x="595" y="2209"/>
                </a:lnTo>
                <a:lnTo>
                  <a:pt x="523" y="2254"/>
                </a:lnTo>
                <a:lnTo>
                  <a:pt x="466" y="2289"/>
                </a:lnTo>
                <a:lnTo>
                  <a:pt x="444" y="2304"/>
                </a:lnTo>
                <a:lnTo>
                  <a:pt x="430" y="2314"/>
                </a:lnTo>
                <a:lnTo>
                  <a:pt x="430" y="2314"/>
                </a:lnTo>
                <a:lnTo>
                  <a:pt x="421" y="2323"/>
                </a:lnTo>
                <a:lnTo>
                  <a:pt x="411" y="2334"/>
                </a:lnTo>
                <a:lnTo>
                  <a:pt x="405" y="2347"/>
                </a:lnTo>
                <a:lnTo>
                  <a:pt x="399" y="2360"/>
                </a:lnTo>
                <a:lnTo>
                  <a:pt x="398" y="2367"/>
                </a:lnTo>
                <a:lnTo>
                  <a:pt x="396" y="2373"/>
                </a:lnTo>
                <a:lnTo>
                  <a:pt x="396" y="2379"/>
                </a:lnTo>
                <a:lnTo>
                  <a:pt x="398" y="2384"/>
                </a:lnTo>
                <a:lnTo>
                  <a:pt x="400" y="2389"/>
                </a:lnTo>
                <a:lnTo>
                  <a:pt x="404" y="2393"/>
                </a:lnTo>
                <a:lnTo>
                  <a:pt x="409" y="2397"/>
                </a:lnTo>
                <a:lnTo>
                  <a:pt x="415" y="2399"/>
                </a:lnTo>
                <a:lnTo>
                  <a:pt x="415" y="2399"/>
                </a:lnTo>
                <a:close/>
                <a:moveTo>
                  <a:pt x="910" y="580"/>
                </a:moveTo>
                <a:lnTo>
                  <a:pt x="940" y="625"/>
                </a:lnTo>
                <a:lnTo>
                  <a:pt x="940" y="625"/>
                </a:lnTo>
                <a:lnTo>
                  <a:pt x="937" y="633"/>
                </a:lnTo>
                <a:lnTo>
                  <a:pt x="928" y="652"/>
                </a:lnTo>
                <a:lnTo>
                  <a:pt x="913" y="675"/>
                </a:lnTo>
                <a:lnTo>
                  <a:pt x="904" y="689"/>
                </a:lnTo>
                <a:lnTo>
                  <a:pt x="895" y="700"/>
                </a:lnTo>
                <a:lnTo>
                  <a:pt x="895" y="700"/>
                </a:lnTo>
                <a:lnTo>
                  <a:pt x="879" y="720"/>
                </a:lnTo>
                <a:lnTo>
                  <a:pt x="867" y="737"/>
                </a:lnTo>
                <a:lnTo>
                  <a:pt x="854" y="754"/>
                </a:lnTo>
                <a:lnTo>
                  <a:pt x="840" y="776"/>
                </a:lnTo>
                <a:lnTo>
                  <a:pt x="840" y="776"/>
                </a:lnTo>
                <a:lnTo>
                  <a:pt x="798" y="843"/>
                </a:lnTo>
                <a:lnTo>
                  <a:pt x="770" y="886"/>
                </a:lnTo>
                <a:lnTo>
                  <a:pt x="785" y="745"/>
                </a:lnTo>
                <a:lnTo>
                  <a:pt x="770" y="735"/>
                </a:lnTo>
                <a:lnTo>
                  <a:pt x="770" y="720"/>
                </a:lnTo>
                <a:lnTo>
                  <a:pt x="760" y="705"/>
                </a:lnTo>
                <a:lnTo>
                  <a:pt x="760" y="705"/>
                </a:lnTo>
                <a:lnTo>
                  <a:pt x="779" y="693"/>
                </a:lnTo>
                <a:lnTo>
                  <a:pt x="798" y="682"/>
                </a:lnTo>
                <a:lnTo>
                  <a:pt x="820" y="670"/>
                </a:lnTo>
                <a:lnTo>
                  <a:pt x="820" y="670"/>
                </a:lnTo>
                <a:lnTo>
                  <a:pt x="842" y="659"/>
                </a:lnTo>
                <a:lnTo>
                  <a:pt x="858" y="649"/>
                </a:lnTo>
                <a:lnTo>
                  <a:pt x="870" y="640"/>
                </a:lnTo>
                <a:lnTo>
                  <a:pt x="875" y="635"/>
                </a:lnTo>
                <a:lnTo>
                  <a:pt x="875" y="635"/>
                </a:lnTo>
                <a:lnTo>
                  <a:pt x="894" y="605"/>
                </a:lnTo>
                <a:lnTo>
                  <a:pt x="910" y="580"/>
                </a:lnTo>
                <a:lnTo>
                  <a:pt x="910" y="5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446AEC47-E589-4E47-9DF4-CEA69FD3F357}"/>
              </a:ext>
            </a:extLst>
          </p:cNvPr>
          <p:cNvSpPr>
            <a:spLocks noEditPoints="1"/>
          </p:cNvSpPr>
          <p:nvPr/>
        </p:nvSpPr>
        <p:spPr bwMode="auto">
          <a:xfrm>
            <a:off x="1105852" y="4376066"/>
            <a:ext cx="1527268" cy="1952383"/>
          </a:xfrm>
          <a:custGeom>
            <a:avLst/>
            <a:gdLst>
              <a:gd name="T0" fmla="*/ 586 w 1455"/>
              <a:gd name="T1" fmla="*/ 40 h 1860"/>
              <a:gd name="T2" fmla="*/ 563 w 1455"/>
              <a:gd name="T3" fmla="*/ 12 h 1860"/>
              <a:gd name="T4" fmla="*/ 365 w 1455"/>
              <a:gd name="T5" fmla="*/ 5 h 1860"/>
              <a:gd name="T6" fmla="*/ 302 w 1455"/>
              <a:gd name="T7" fmla="*/ 44 h 1860"/>
              <a:gd name="T8" fmla="*/ 239 w 1455"/>
              <a:gd name="T9" fmla="*/ 105 h 1860"/>
              <a:gd name="T10" fmla="*/ 222 w 1455"/>
              <a:gd name="T11" fmla="*/ 186 h 1860"/>
              <a:gd name="T12" fmla="*/ 245 w 1455"/>
              <a:gd name="T13" fmla="*/ 261 h 1860"/>
              <a:gd name="T14" fmla="*/ 243 w 1455"/>
              <a:gd name="T15" fmla="*/ 337 h 1860"/>
              <a:gd name="T16" fmla="*/ 299 w 1455"/>
              <a:gd name="T17" fmla="*/ 429 h 1860"/>
              <a:gd name="T18" fmla="*/ 340 w 1455"/>
              <a:gd name="T19" fmla="*/ 421 h 1860"/>
              <a:gd name="T20" fmla="*/ 427 w 1455"/>
              <a:gd name="T21" fmla="*/ 402 h 1860"/>
              <a:gd name="T22" fmla="*/ 465 w 1455"/>
              <a:gd name="T23" fmla="*/ 411 h 1860"/>
              <a:gd name="T24" fmla="*/ 513 w 1455"/>
              <a:gd name="T25" fmla="*/ 386 h 1860"/>
              <a:gd name="T26" fmla="*/ 584 w 1455"/>
              <a:gd name="T27" fmla="*/ 397 h 1860"/>
              <a:gd name="T28" fmla="*/ 617 w 1455"/>
              <a:gd name="T29" fmla="*/ 384 h 1860"/>
              <a:gd name="T30" fmla="*/ 647 w 1455"/>
              <a:gd name="T31" fmla="*/ 377 h 1860"/>
              <a:gd name="T32" fmla="*/ 667 w 1455"/>
              <a:gd name="T33" fmla="*/ 360 h 1860"/>
              <a:gd name="T34" fmla="*/ 703 w 1455"/>
              <a:gd name="T35" fmla="*/ 297 h 1860"/>
              <a:gd name="T36" fmla="*/ 736 w 1455"/>
              <a:gd name="T37" fmla="*/ 431 h 1860"/>
              <a:gd name="T38" fmla="*/ 589 w 1455"/>
              <a:gd name="T39" fmla="*/ 421 h 1860"/>
              <a:gd name="T40" fmla="*/ 506 w 1455"/>
              <a:gd name="T41" fmla="*/ 486 h 1860"/>
              <a:gd name="T42" fmla="*/ 120 w 1455"/>
              <a:gd name="T43" fmla="*/ 136 h 1860"/>
              <a:gd name="T44" fmla="*/ 195 w 1455"/>
              <a:gd name="T45" fmla="*/ 602 h 1860"/>
              <a:gd name="T46" fmla="*/ 444 w 1455"/>
              <a:gd name="T47" fmla="*/ 590 h 1860"/>
              <a:gd name="T48" fmla="*/ 779 w 1455"/>
              <a:gd name="T49" fmla="*/ 625 h 1860"/>
              <a:gd name="T50" fmla="*/ 776 w 1455"/>
              <a:gd name="T51" fmla="*/ 727 h 1860"/>
              <a:gd name="T52" fmla="*/ 686 w 1455"/>
              <a:gd name="T53" fmla="*/ 847 h 1860"/>
              <a:gd name="T54" fmla="*/ 516 w 1455"/>
              <a:gd name="T55" fmla="*/ 912 h 1860"/>
              <a:gd name="T56" fmla="*/ 447 w 1455"/>
              <a:gd name="T57" fmla="*/ 1038 h 1860"/>
              <a:gd name="T58" fmla="*/ 422 w 1455"/>
              <a:gd name="T59" fmla="*/ 1124 h 1860"/>
              <a:gd name="T60" fmla="*/ 556 w 1455"/>
              <a:gd name="T61" fmla="*/ 1439 h 1860"/>
              <a:gd name="T62" fmla="*/ 551 w 1455"/>
              <a:gd name="T63" fmla="*/ 1544 h 1860"/>
              <a:gd name="T64" fmla="*/ 460 w 1455"/>
              <a:gd name="T65" fmla="*/ 1564 h 1860"/>
              <a:gd name="T66" fmla="*/ 434 w 1455"/>
              <a:gd name="T67" fmla="*/ 1613 h 1860"/>
              <a:gd name="T68" fmla="*/ 531 w 1455"/>
              <a:gd name="T69" fmla="*/ 1649 h 1860"/>
              <a:gd name="T70" fmla="*/ 536 w 1455"/>
              <a:gd name="T71" fmla="*/ 1704 h 1860"/>
              <a:gd name="T72" fmla="*/ 430 w 1455"/>
              <a:gd name="T73" fmla="*/ 1771 h 1860"/>
              <a:gd name="T74" fmla="*/ 457 w 1455"/>
              <a:gd name="T75" fmla="*/ 1831 h 1860"/>
              <a:gd name="T76" fmla="*/ 542 w 1455"/>
              <a:gd name="T77" fmla="*/ 1851 h 1860"/>
              <a:gd name="T78" fmla="*/ 626 w 1455"/>
              <a:gd name="T79" fmla="*/ 1858 h 1860"/>
              <a:gd name="T80" fmla="*/ 786 w 1455"/>
              <a:gd name="T81" fmla="*/ 1814 h 1860"/>
              <a:gd name="T82" fmla="*/ 861 w 1455"/>
              <a:gd name="T83" fmla="*/ 1766 h 1860"/>
              <a:gd name="T84" fmla="*/ 856 w 1455"/>
              <a:gd name="T85" fmla="*/ 1734 h 1860"/>
              <a:gd name="T86" fmla="*/ 841 w 1455"/>
              <a:gd name="T87" fmla="*/ 1659 h 1860"/>
              <a:gd name="T88" fmla="*/ 796 w 1455"/>
              <a:gd name="T89" fmla="*/ 1454 h 1860"/>
              <a:gd name="T90" fmla="*/ 996 w 1455"/>
              <a:gd name="T91" fmla="*/ 1118 h 1860"/>
              <a:gd name="T92" fmla="*/ 1336 w 1455"/>
              <a:gd name="T93" fmla="*/ 1008 h 1860"/>
              <a:gd name="T94" fmla="*/ 1441 w 1455"/>
              <a:gd name="T95" fmla="*/ 989 h 1860"/>
              <a:gd name="T96" fmla="*/ 1440 w 1455"/>
              <a:gd name="T97" fmla="*/ 900 h 1860"/>
              <a:gd name="T98" fmla="*/ 1341 w 1455"/>
              <a:gd name="T99" fmla="*/ 521 h 1860"/>
              <a:gd name="T100" fmla="*/ 1222 w 1455"/>
              <a:gd name="T101" fmla="*/ 240 h 1860"/>
              <a:gd name="T102" fmla="*/ 931 w 1455"/>
              <a:gd name="T103" fmla="*/ 25 h 1860"/>
              <a:gd name="T104" fmla="*/ 801 w 1455"/>
              <a:gd name="T105" fmla="*/ 13 h 1860"/>
              <a:gd name="T106" fmla="*/ 781 w 1455"/>
              <a:gd name="T107" fmla="*/ 40 h 1860"/>
              <a:gd name="T108" fmla="*/ 914 w 1455"/>
              <a:gd name="T109" fmla="*/ 689 h 1860"/>
              <a:gd name="T110" fmla="*/ 897 w 1455"/>
              <a:gd name="T111" fmla="*/ 775 h 1860"/>
              <a:gd name="T112" fmla="*/ 839 w 1455"/>
              <a:gd name="T113" fmla="*/ 737 h 1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5" h="1860">
                <a:moveTo>
                  <a:pt x="781" y="40"/>
                </a:moveTo>
                <a:lnTo>
                  <a:pt x="781" y="40"/>
                </a:lnTo>
                <a:lnTo>
                  <a:pt x="709" y="48"/>
                </a:lnTo>
                <a:lnTo>
                  <a:pt x="631" y="55"/>
                </a:lnTo>
                <a:lnTo>
                  <a:pt x="631" y="55"/>
                </a:lnTo>
                <a:lnTo>
                  <a:pt x="627" y="55"/>
                </a:lnTo>
                <a:lnTo>
                  <a:pt x="621" y="54"/>
                </a:lnTo>
                <a:lnTo>
                  <a:pt x="604" y="48"/>
                </a:lnTo>
                <a:lnTo>
                  <a:pt x="586" y="40"/>
                </a:lnTo>
                <a:lnTo>
                  <a:pt x="586" y="40"/>
                </a:lnTo>
                <a:lnTo>
                  <a:pt x="584" y="35"/>
                </a:lnTo>
                <a:lnTo>
                  <a:pt x="581" y="30"/>
                </a:lnTo>
                <a:lnTo>
                  <a:pt x="576" y="25"/>
                </a:lnTo>
                <a:lnTo>
                  <a:pt x="576" y="25"/>
                </a:lnTo>
                <a:lnTo>
                  <a:pt x="573" y="23"/>
                </a:lnTo>
                <a:lnTo>
                  <a:pt x="571" y="19"/>
                </a:lnTo>
                <a:lnTo>
                  <a:pt x="568" y="15"/>
                </a:lnTo>
                <a:lnTo>
                  <a:pt x="563" y="12"/>
                </a:lnTo>
                <a:lnTo>
                  <a:pt x="558" y="8"/>
                </a:lnTo>
                <a:lnTo>
                  <a:pt x="549" y="6"/>
                </a:lnTo>
                <a:lnTo>
                  <a:pt x="537" y="5"/>
                </a:lnTo>
                <a:lnTo>
                  <a:pt x="521" y="5"/>
                </a:lnTo>
                <a:lnTo>
                  <a:pt x="521" y="5"/>
                </a:lnTo>
                <a:lnTo>
                  <a:pt x="477" y="6"/>
                </a:lnTo>
                <a:lnTo>
                  <a:pt x="428" y="6"/>
                </a:lnTo>
                <a:lnTo>
                  <a:pt x="387" y="6"/>
                </a:lnTo>
                <a:lnTo>
                  <a:pt x="365" y="5"/>
                </a:lnTo>
                <a:lnTo>
                  <a:pt x="365" y="5"/>
                </a:lnTo>
                <a:lnTo>
                  <a:pt x="359" y="5"/>
                </a:lnTo>
                <a:lnTo>
                  <a:pt x="353" y="6"/>
                </a:lnTo>
                <a:lnTo>
                  <a:pt x="345" y="12"/>
                </a:lnTo>
                <a:lnTo>
                  <a:pt x="335" y="20"/>
                </a:lnTo>
                <a:lnTo>
                  <a:pt x="335" y="20"/>
                </a:lnTo>
                <a:lnTo>
                  <a:pt x="324" y="30"/>
                </a:lnTo>
                <a:lnTo>
                  <a:pt x="313" y="37"/>
                </a:lnTo>
                <a:lnTo>
                  <a:pt x="302" y="44"/>
                </a:lnTo>
                <a:lnTo>
                  <a:pt x="290" y="50"/>
                </a:lnTo>
                <a:lnTo>
                  <a:pt x="290" y="50"/>
                </a:lnTo>
                <a:lnTo>
                  <a:pt x="274" y="60"/>
                </a:lnTo>
                <a:lnTo>
                  <a:pt x="270" y="64"/>
                </a:lnTo>
                <a:lnTo>
                  <a:pt x="265" y="70"/>
                </a:lnTo>
                <a:lnTo>
                  <a:pt x="265" y="70"/>
                </a:lnTo>
                <a:lnTo>
                  <a:pt x="259" y="79"/>
                </a:lnTo>
                <a:lnTo>
                  <a:pt x="249" y="90"/>
                </a:lnTo>
                <a:lnTo>
                  <a:pt x="239" y="105"/>
                </a:lnTo>
                <a:lnTo>
                  <a:pt x="234" y="116"/>
                </a:lnTo>
                <a:lnTo>
                  <a:pt x="230" y="126"/>
                </a:lnTo>
                <a:lnTo>
                  <a:pt x="230" y="126"/>
                </a:lnTo>
                <a:lnTo>
                  <a:pt x="224" y="144"/>
                </a:lnTo>
                <a:lnTo>
                  <a:pt x="222" y="157"/>
                </a:lnTo>
                <a:lnTo>
                  <a:pt x="220" y="167"/>
                </a:lnTo>
                <a:lnTo>
                  <a:pt x="220" y="176"/>
                </a:lnTo>
                <a:lnTo>
                  <a:pt x="220" y="176"/>
                </a:lnTo>
                <a:lnTo>
                  <a:pt x="222" y="186"/>
                </a:lnTo>
                <a:lnTo>
                  <a:pt x="224" y="197"/>
                </a:lnTo>
                <a:lnTo>
                  <a:pt x="229" y="208"/>
                </a:lnTo>
                <a:lnTo>
                  <a:pt x="235" y="221"/>
                </a:lnTo>
                <a:lnTo>
                  <a:pt x="235" y="221"/>
                </a:lnTo>
                <a:lnTo>
                  <a:pt x="240" y="231"/>
                </a:lnTo>
                <a:lnTo>
                  <a:pt x="244" y="238"/>
                </a:lnTo>
                <a:lnTo>
                  <a:pt x="244" y="248"/>
                </a:lnTo>
                <a:lnTo>
                  <a:pt x="245" y="261"/>
                </a:lnTo>
                <a:lnTo>
                  <a:pt x="245" y="261"/>
                </a:lnTo>
                <a:lnTo>
                  <a:pt x="247" y="275"/>
                </a:lnTo>
                <a:lnTo>
                  <a:pt x="245" y="285"/>
                </a:lnTo>
                <a:lnTo>
                  <a:pt x="245" y="306"/>
                </a:lnTo>
                <a:lnTo>
                  <a:pt x="245" y="306"/>
                </a:lnTo>
                <a:lnTo>
                  <a:pt x="245" y="312"/>
                </a:lnTo>
                <a:lnTo>
                  <a:pt x="244" y="316"/>
                </a:lnTo>
                <a:lnTo>
                  <a:pt x="242" y="326"/>
                </a:lnTo>
                <a:lnTo>
                  <a:pt x="242" y="331"/>
                </a:lnTo>
                <a:lnTo>
                  <a:pt x="243" y="337"/>
                </a:lnTo>
                <a:lnTo>
                  <a:pt x="245" y="346"/>
                </a:lnTo>
                <a:lnTo>
                  <a:pt x="250" y="356"/>
                </a:lnTo>
                <a:lnTo>
                  <a:pt x="250" y="356"/>
                </a:lnTo>
                <a:lnTo>
                  <a:pt x="270" y="392"/>
                </a:lnTo>
                <a:lnTo>
                  <a:pt x="279" y="404"/>
                </a:lnTo>
                <a:lnTo>
                  <a:pt x="285" y="411"/>
                </a:lnTo>
                <a:lnTo>
                  <a:pt x="285" y="411"/>
                </a:lnTo>
                <a:lnTo>
                  <a:pt x="292" y="419"/>
                </a:lnTo>
                <a:lnTo>
                  <a:pt x="299" y="429"/>
                </a:lnTo>
                <a:lnTo>
                  <a:pt x="305" y="441"/>
                </a:lnTo>
                <a:lnTo>
                  <a:pt x="305" y="441"/>
                </a:lnTo>
                <a:lnTo>
                  <a:pt x="309" y="430"/>
                </a:lnTo>
                <a:lnTo>
                  <a:pt x="312" y="422"/>
                </a:lnTo>
                <a:lnTo>
                  <a:pt x="314" y="421"/>
                </a:lnTo>
                <a:lnTo>
                  <a:pt x="315" y="421"/>
                </a:lnTo>
                <a:lnTo>
                  <a:pt x="315" y="421"/>
                </a:lnTo>
                <a:lnTo>
                  <a:pt x="335" y="436"/>
                </a:lnTo>
                <a:lnTo>
                  <a:pt x="340" y="421"/>
                </a:lnTo>
                <a:lnTo>
                  <a:pt x="360" y="431"/>
                </a:lnTo>
                <a:lnTo>
                  <a:pt x="360" y="431"/>
                </a:lnTo>
                <a:lnTo>
                  <a:pt x="367" y="411"/>
                </a:lnTo>
                <a:lnTo>
                  <a:pt x="372" y="397"/>
                </a:lnTo>
                <a:lnTo>
                  <a:pt x="374" y="392"/>
                </a:lnTo>
                <a:lnTo>
                  <a:pt x="375" y="391"/>
                </a:lnTo>
                <a:lnTo>
                  <a:pt x="375" y="391"/>
                </a:lnTo>
                <a:lnTo>
                  <a:pt x="407" y="397"/>
                </a:lnTo>
                <a:lnTo>
                  <a:pt x="427" y="402"/>
                </a:lnTo>
                <a:lnTo>
                  <a:pt x="440" y="406"/>
                </a:lnTo>
                <a:lnTo>
                  <a:pt x="440" y="406"/>
                </a:lnTo>
                <a:lnTo>
                  <a:pt x="445" y="410"/>
                </a:lnTo>
                <a:lnTo>
                  <a:pt x="450" y="414"/>
                </a:lnTo>
                <a:lnTo>
                  <a:pt x="453" y="414"/>
                </a:lnTo>
                <a:lnTo>
                  <a:pt x="457" y="415"/>
                </a:lnTo>
                <a:lnTo>
                  <a:pt x="460" y="414"/>
                </a:lnTo>
                <a:lnTo>
                  <a:pt x="465" y="411"/>
                </a:lnTo>
                <a:lnTo>
                  <a:pt x="465" y="411"/>
                </a:lnTo>
                <a:lnTo>
                  <a:pt x="470" y="407"/>
                </a:lnTo>
                <a:lnTo>
                  <a:pt x="475" y="402"/>
                </a:lnTo>
                <a:lnTo>
                  <a:pt x="484" y="391"/>
                </a:lnTo>
                <a:lnTo>
                  <a:pt x="488" y="387"/>
                </a:lnTo>
                <a:lnTo>
                  <a:pt x="492" y="384"/>
                </a:lnTo>
                <a:lnTo>
                  <a:pt x="497" y="381"/>
                </a:lnTo>
                <a:lnTo>
                  <a:pt x="501" y="381"/>
                </a:lnTo>
                <a:lnTo>
                  <a:pt x="501" y="381"/>
                </a:lnTo>
                <a:lnTo>
                  <a:pt x="513" y="386"/>
                </a:lnTo>
                <a:lnTo>
                  <a:pt x="532" y="395"/>
                </a:lnTo>
                <a:lnTo>
                  <a:pt x="551" y="402"/>
                </a:lnTo>
                <a:lnTo>
                  <a:pt x="559" y="405"/>
                </a:lnTo>
                <a:lnTo>
                  <a:pt x="566" y="406"/>
                </a:lnTo>
                <a:lnTo>
                  <a:pt x="566" y="406"/>
                </a:lnTo>
                <a:lnTo>
                  <a:pt x="571" y="406"/>
                </a:lnTo>
                <a:lnTo>
                  <a:pt x="576" y="405"/>
                </a:lnTo>
                <a:lnTo>
                  <a:pt x="582" y="401"/>
                </a:lnTo>
                <a:lnTo>
                  <a:pt x="584" y="397"/>
                </a:lnTo>
                <a:lnTo>
                  <a:pt x="586" y="396"/>
                </a:lnTo>
                <a:lnTo>
                  <a:pt x="586" y="396"/>
                </a:lnTo>
                <a:lnTo>
                  <a:pt x="592" y="391"/>
                </a:lnTo>
                <a:lnTo>
                  <a:pt x="598" y="387"/>
                </a:lnTo>
                <a:lnTo>
                  <a:pt x="602" y="386"/>
                </a:lnTo>
                <a:lnTo>
                  <a:pt x="606" y="386"/>
                </a:lnTo>
                <a:lnTo>
                  <a:pt x="606" y="386"/>
                </a:lnTo>
                <a:lnTo>
                  <a:pt x="613" y="385"/>
                </a:lnTo>
                <a:lnTo>
                  <a:pt x="617" y="384"/>
                </a:lnTo>
                <a:lnTo>
                  <a:pt x="621" y="381"/>
                </a:lnTo>
                <a:lnTo>
                  <a:pt x="621" y="381"/>
                </a:lnTo>
                <a:lnTo>
                  <a:pt x="624" y="377"/>
                </a:lnTo>
                <a:lnTo>
                  <a:pt x="629" y="375"/>
                </a:lnTo>
                <a:lnTo>
                  <a:pt x="633" y="375"/>
                </a:lnTo>
                <a:lnTo>
                  <a:pt x="636" y="376"/>
                </a:lnTo>
                <a:lnTo>
                  <a:pt x="636" y="376"/>
                </a:lnTo>
                <a:lnTo>
                  <a:pt x="642" y="377"/>
                </a:lnTo>
                <a:lnTo>
                  <a:pt x="647" y="377"/>
                </a:lnTo>
                <a:lnTo>
                  <a:pt x="651" y="376"/>
                </a:lnTo>
                <a:lnTo>
                  <a:pt x="651" y="376"/>
                </a:lnTo>
                <a:lnTo>
                  <a:pt x="654" y="366"/>
                </a:lnTo>
                <a:lnTo>
                  <a:pt x="657" y="359"/>
                </a:lnTo>
                <a:lnTo>
                  <a:pt x="659" y="356"/>
                </a:lnTo>
                <a:lnTo>
                  <a:pt x="661" y="356"/>
                </a:lnTo>
                <a:lnTo>
                  <a:pt x="661" y="356"/>
                </a:lnTo>
                <a:lnTo>
                  <a:pt x="664" y="359"/>
                </a:lnTo>
                <a:lnTo>
                  <a:pt x="667" y="360"/>
                </a:lnTo>
                <a:lnTo>
                  <a:pt x="673" y="362"/>
                </a:lnTo>
                <a:lnTo>
                  <a:pt x="681" y="361"/>
                </a:lnTo>
                <a:lnTo>
                  <a:pt x="681" y="361"/>
                </a:lnTo>
                <a:lnTo>
                  <a:pt x="683" y="360"/>
                </a:lnTo>
                <a:lnTo>
                  <a:pt x="686" y="357"/>
                </a:lnTo>
                <a:lnTo>
                  <a:pt x="691" y="347"/>
                </a:lnTo>
                <a:lnTo>
                  <a:pt x="694" y="336"/>
                </a:lnTo>
                <a:lnTo>
                  <a:pt x="698" y="322"/>
                </a:lnTo>
                <a:lnTo>
                  <a:pt x="703" y="297"/>
                </a:lnTo>
                <a:lnTo>
                  <a:pt x="706" y="286"/>
                </a:lnTo>
                <a:lnTo>
                  <a:pt x="706" y="286"/>
                </a:lnTo>
                <a:lnTo>
                  <a:pt x="713" y="321"/>
                </a:lnTo>
                <a:lnTo>
                  <a:pt x="721" y="361"/>
                </a:lnTo>
                <a:lnTo>
                  <a:pt x="721" y="361"/>
                </a:lnTo>
                <a:lnTo>
                  <a:pt x="722" y="366"/>
                </a:lnTo>
                <a:lnTo>
                  <a:pt x="726" y="370"/>
                </a:lnTo>
                <a:lnTo>
                  <a:pt x="731" y="376"/>
                </a:lnTo>
                <a:lnTo>
                  <a:pt x="736" y="431"/>
                </a:lnTo>
                <a:lnTo>
                  <a:pt x="646" y="406"/>
                </a:lnTo>
                <a:lnTo>
                  <a:pt x="616" y="421"/>
                </a:lnTo>
                <a:lnTo>
                  <a:pt x="616" y="421"/>
                </a:lnTo>
                <a:lnTo>
                  <a:pt x="614" y="420"/>
                </a:lnTo>
                <a:lnTo>
                  <a:pt x="612" y="419"/>
                </a:lnTo>
                <a:lnTo>
                  <a:pt x="608" y="417"/>
                </a:lnTo>
                <a:lnTo>
                  <a:pt x="603" y="417"/>
                </a:lnTo>
                <a:lnTo>
                  <a:pt x="597" y="419"/>
                </a:lnTo>
                <a:lnTo>
                  <a:pt x="589" y="421"/>
                </a:lnTo>
                <a:lnTo>
                  <a:pt x="581" y="426"/>
                </a:lnTo>
                <a:lnTo>
                  <a:pt x="581" y="426"/>
                </a:lnTo>
                <a:lnTo>
                  <a:pt x="546" y="446"/>
                </a:lnTo>
                <a:lnTo>
                  <a:pt x="531" y="456"/>
                </a:lnTo>
                <a:lnTo>
                  <a:pt x="511" y="471"/>
                </a:lnTo>
                <a:lnTo>
                  <a:pt x="511" y="471"/>
                </a:lnTo>
                <a:lnTo>
                  <a:pt x="508" y="476"/>
                </a:lnTo>
                <a:lnTo>
                  <a:pt x="507" y="481"/>
                </a:lnTo>
                <a:lnTo>
                  <a:pt x="506" y="486"/>
                </a:lnTo>
                <a:lnTo>
                  <a:pt x="506" y="486"/>
                </a:lnTo>
                <a:lnTo>
                  <a:pt x="503" y="488"/>
                </a:lnTo>
                <a:lnTo>
                  <a:pt x="497" y="489"/>
                </a:lnTo>
                <a:lnTo>
                  <a:pt x="473" y="490"/>
                </a:lnTo>
                <a:lnTo>
                  <a:pt x="403" y="494"/>
                </a:lnTo>
                <a:lnTo>
                  <a:pt x="300" y="496"/>
                </a:lnTo>
                <a:lnTo>
                  <a:pt x="285" y="491"/>
                </a:lnTo>
                <a:lnTo>
                  <a:pt x="270" y="491"/>
                </a:lnTo>
                <a:lnTo>
                  <a:pt x="120" y="136"/>
                </a:lnTo>
                <a:lnTo>
                  <a:pt x="0" y="161"/>
                </a:lnTo>
                <a:lnTo>
                  <a:pt x="0" y="171"/>
                </a:lnTo>
                <a:lnTo>
                  <a:pt x="175" y="587"/>
                </a:lnTo>
                <a:lnTo>
                  <a:pt x="185" y="592"/>
                </a:lnTo>
                <a:lnTo>
                  <a:pt x="185" y="592"/>
                </a:lnTo>
                <a:lnTo>
                  <a:pt x="185" y="593"/>
                </a:lnTo>
                <a:lnTo>
                  <a:pt x="187" y="595"/>
                </a:lnTo>
                <a:lnTo>
                  <a:pt x="189" y="599"/>
                </a:lnTo>
                <a:lnTo>
                  <a:pt x="195" y="602"/>
                </a:lnTo>
                <a:lnTo>
                  <a:pt x="195" y="602"/>
                </a:lnTo>
                <a:lnTo>
                  <a:pt x="200" y="603"/>
                </a:lnTo>
                <a:lnTo>
                  <a:pt x="203" y="602"/>
                </a:lnTo>
                <a:lnTo>
                  <a:pt x="207" y="600"/>
                </a:lnTo>
                <a:lnTo>
                  <a:pt x="215" y="602"/>
                </a:lnTo>
                <a:lnTo>
                  <a:pt x="215" y="602"/>
                </a:lnTo>
                <a:lnTo>
                  <a:pt x="239" y="602"/>
                </a:lnTo>
                <a:lnTo>
                  <a:pt x="292" y="599"/>
                </a:lnTo>
                <a:lnTo>
                  <a:pt x="444" y="590"/>
                </a:lnTo>
                <a:lnTo>
                  <a:pt x="661" y="577"/>
                </a:lnTo>
                <a:lnTo>
                  <a:pt x="666" y="592"/>
                </a:lnTo>
                <a:lnTo>
                  <a:pt x="666" y="592"/>
                </a:lnTo>
                <a:lnTo>
                  <a:pt x="687" y="594"/>
                </a:lnTo>
                <a:lnTo>
                  <a:pt x="706" y="598"/>
                </a:lnTo>
                <a:lnTo>
                  <a:pt x="721" y="602"/>
                </a:lnTo>
                <a:lnTo>
                  <a:pt x="721" y="602"/>
                </a:lnTo>
                <a:lnTo>
                  <a:pt x="746" y="612"/>
                </a:lnTo>
                <a:lnTo>
                  <a:pt x="779" y="625"/>
                </a:lnTo>
                <a:lnTo>
                  <a:pt x="779" y="625"/>
                </a:lnTo>
                <a:lnTo>
                  <a:pt x="781" y="645"/>
                </a:lnTo>
                <a:lnTo>
                  <a:pt x="781" y="662"/>
                </a:lnTo>
                <a:lnTo>
                  <a:pt x="781" y="662"/>
                </a:lnTo>
                <a:lnTo>
                  <a:pt x="779" y="681"/>
                </a:lnTo>
                <a:lnTo>
                  <a:pt x="778" y="701"/>
                </a:lnTo>
                <a:lnTo>
                  <a:pt x="777" y="718"/>
                </a:lnTo>
                <a:lnTo>
                  <a:pt x="776" y="727"/>
                </a:lnTo>
                <a:lnTo>
                  <a:pt x="776" y="727"/>
                </a:lnTo>
                <a:lnTo>
                  <a:pt x="774" y="734"/>
                </a:lnTo>
                <a:lnTo>
                  <a:pt x="772" y="748"/>
                </a:lnTo>
                <a:lnTo>
                  <a:pt x="771" y="772"/>
                </a:lnTo>
                <a:lnTo>
                  <a:pt x="771" y="772"/>
                </a:lnTo>
                <a:lnTo>
                  <a:pt x="774" y="786"/>
                </a:lnTo>
                <a:lnTo>
                  <a:pt x="784" y="812"/>
                </a:lnTo>
                <a:lnTo>
                  <a:pt x="784" y="812"/>
                </a:lnTo>
                <a:lnTo>
                  <a:pt x="724" y="832"/>
                </a:lnTo>
                <a:lnTo>
                  <a:pt x="686" y="847"/>
                </a:lnTo>
                <a:lnTo>
                  <a:pt x="686" y="847"/>
                </a:lnTo>
                <a:lnTo>
                  <a:pt x="671" y="853"/>
                </a:lnTo>
                <a:lnTo>
                  <a:pt x="648" y="861"/>
                </a:lnTo>
                <a:lnTo>
                  <a:pt x="596" y="879"/>
                </a:lnTo>
                <a:lnTo>
                  <a:pt x="569" y="889"/>
                </a:lnTo>
                <a:lnTo>
                  <a:pt x="544" y="897"/>
                </a:lnTo>
                <a:lnTo>
                  <a:pt x="527" y="905"/>
                </a:lnTo>
                <a:lnTo>
                  <a:pt x="519" y="909"/>
                </a:lnTo>
                <a:lnTo>
                  <a:pt x="516" y="912"/>
                </a:lnTo>
                <a:lnTo>
                  <a:pt x="516" y="912"/>
                </a:lnTo>
                <a:lnTo>
                  <a:pt x="509" y="920"/>
                </a:lnTo>
                <a:lnTo>
                  <a:pt x="502" y="929"/>
                </a:lnTo>
                <a:lnTo>
                  <a:pt x="489" y="949"/>
                </a:lnTo>
                <a:lnTo>
                  <a:pt x="475" y="972"/>
                </a:lnTo>
                <a:lnTo>
                  <a:pt x="475" y="998"/>
                </a:lnTo>
                <a:lnTo>
                  <a:pt x="475" y="998"/>
                </a:lnTo>
                <a:lnTo>
                  <a:pt x="459" y="1018"/>
                </a:lnTo>
                <a:lnTo>
                  <a:pt x="447" y="1038"/>
                </a:lnTo>
                <a:lnTo>
                  <a:pt x="440" y="1048"/>
                </a:lnTo>
                <a:lnTo>
                  <a:pt x="435" y="1058"/>
                </a:lnTo>
                <a:lnTo>
                  <a:pt x="435" y="1058"/>
                </a:lnTo>
                <a:lnTo>
                  <a:pt x="428" y="1075"/>
                </a:lnTo>
                <a:lnTo>
                  <a:pt x="424" y="1092"/>
                </a:lnTo>
                <a:lnTo>
                  <a:pt x="422" y="1105"/>
                </a:lnTo>
                <a:lnTo>
                  <a:pt x="420" y="1118"/>
                </a:lnTo>
                <a:lnTo>
                  <a:pt x="420" y="1118"/>
                </a:lnTo>
                <a:lnTo>
                  <a:pt x="422" y="1124"/>
                </a:lnTo>
                <a:lnTo>
                  <a:pt x="425" y="1135"/>
                </a:lnTo>
                <a:lnTo>
                  <a:pt x="439" y="1173"/>
                </a:lnTo>
                <a:lnTo>
                  <a:pt x="459" y="1223"/>
                </a:lnTo>
                <a:lnTo>
                  <a:pt x="483" y="1279"/>
                </a:lnTo>
                <a:lnTo>
                  <a:pt x="507" y="1337"/>
                </a:lnTo>
                <a:lnTo>
                  <a:pt x="529" y="1386"/>
                </a:lnTo>
                <a:lnTo>
                  <a:pt x="547" y="1422"/>
                </a:lnTo>
                <a:lnTo>
                  <a:pt x="552" y="1434"/>
                </a:lnTo>
                <a:lnTo>
                  <a:pt x="556" y="1439"/>
                </a:lnTo>
                <a:lnTo>
                  <a:pt x="556" y="1439"/>
                </a:lnTo>
                <a:lnTo>
                  <a:pt x="561" y="1445"/>
                </a:lnTo>
                <a:lnTo>
                  <a:pt x="566" y="1455"/>
                </a:lnTo>
                <a:lnTo>
                  <a:pt x="577" y="1482"/>
                </a:lnTo>
                <a:lnTo>
                  <a:pt x="591" y="1519"/>
                </a:lnTo>
                <a:lnTo>
                  <a:pt x="611" y="1524"/>
                </a:lnTo>
                <a:lnTo>
                  <a:pt x="611" y="1524"/>
                </a:lnTo>
                <a:lnTo>
                  <a:pt x="579" y="1535"/>
                </a:lnTo>
                <a:lnTo>
                  <a:pt x="551" y="1544"/>
                </a:lnTo>
                <a:lnTo>
                  <a:pt x="537" y="1546"/>
                </a:lnTo>
                <a:lnTo>
                  <a:pt x="526" y="1549"/>
                </a:lnTo>
                <a:lnTo>
                  <a:pt x="526" y="1549"/>
                </a:lnTo>
                <a:lnTo>
                  <a:pt x="506" y="1551"/>
                </a:lnTo>
                <a:lnTo>
                  <a:pt x="488" y="1554"/>
                </a:lnTo>
                <a:lnTo>
                  <a:pt x="472" y="1559"/>
                </a:lnTo>
                <a:lnTo>
                  <a:pt x="465" y="1561"/>
                </a:lnTo>
                <a:lnTo>
                  <a:pt x="460" y="1564"/>
                </a:lnTo>
                <a:lnTo>
                  <a:pt x="460" y="1564"/>
                </a:lnTo>
                <a:lnTo>
                  <a:pt x="450" y="1573"/>
                </a:lnTo>
                <a:lnTo>
                  <a:pt x="440" y="1583"/>
                </a:lnTo>
                <a:lnTo>
                  <a:pt x="435" y="1589"/>
                </a:lnTo>
                <a:lnTo>
                  <a:pt x="433" y="1594"/>
                </a:lnTo>
                <a:lnTo>
                  <a:pt x="430" y="1599"/>
                </a:lnTo>
                <a:lnTo>
                  <a:pt x="430" y="1604"/>
                </a:lnTo>
                <a:lnTo>
                  <a:pt x="430" y="1604"/>
                </a:lnTo>
                <a:lnTo>
                  <a:pt x="432" y="1608"/>
                </a:lnTo>
                <a:lnTo>
                  <a:pt x="434" y="1613"/>
                </a:lnTo>
                <a:lnTo>
                  <a:pt x="443" y="1620"/>
                </a:lnTo>
                <a:lnTo>
                  <a:pt x="453" y="1628"/>
                </a:lnTo>
                <a:lnTo>
                  <a:pt x="460" y="1634"/>
                </a:lnTo>
                <a:lnTo>
                  <a:pt x="460" y="1634"/>
                </a:lnTo>
                <a:lnTo>
                  <a:pt x="465" y="1637"/>
                </a:lnTo>
                <a:lnTo>
                  <a:pt x="473" y="1639"/>
                </a:lnTo>
                <a:lnTo>
                  <a:pt x="494" y="1643"/>
                </a:lnTo>
                <a:lnTo>
                  <a:pt x="516" y="1647"/>
                </a:lnTo>
                <a:lnTo>
                  <a:pt x="531" y="1649"/>
                </a:lnTo>
                <a:lnTo>
                  <a:pt x="531" y="1649"/>
                </a:lnTo>
                <a:lnTo>
                  <a:pt x="539" y="1650"/>
                </a:lnTo>
                <a:lnTo>
                  <a:pt x="553" y="1650"/>
                </a:lnTo>
                <a:lnTo>
                  <a:pt x="588" y="1650"/>
                </a:lnTo>
                <a:lnTo>
                  <a:pt x="636" y="1649"/>
                </a:lnTo>
                <a:lnTo>
                  <a:pt x="636" y="1649"/>
                </a:lnTo>
                <a:lnTo>
                  <a:pt x="592" y="1673"/>
                </a:lnTo>
                <a:lnTo>
                  <a:pt x="536" y="1704"/>
                </a:lnTo>
                <a:lnTo>
                  <a:pt x="536" y="1704"/>
                </a:lnTo>
                <a:lnTo>
                  <a:pt x="514" y="1713"/>
                </a:lnTo>
                <a:lnTo>
                  <a:pt x="485" y="1727"/>
                </a:lnTo>
                <a:lnTo>
                  <a:pt x="457" y="1739"/>
                </a:lnTo>
                <a:lnTo>
                  <a:pt x="447" y="1744"/>
                </a:lnTo>
                <a:lnTo>
                  <a:pt x="440" y="1749"/>
                </a:lnTo>
                <a:lnTo>
                  <a:pt x="440" y="1749"/>
                </a:lnTo>
                <a:lnTo>
                  <a:pt x="437" y="1754"/>
                </a:lnTo>
                <a:lnTo>
                  <a:pt x="434" y="1762"/>
                </a:lnTo>
                <a:lnTo>
                  <a:pt x="430" y="1771"/>
                </a:lnTo>
                <a:lnTo>
                  <a:pt x="429" y="1781"/>
                </a:lnTo>
                <a:lnTo>
                  <a:pt x="429" y="1791"/>
                </a:lnTo>
                <a:lnTo>
                  <a:pt x="430" y="1802"/>
                </a:lnTo>
                <a:lnTo>
                  <a:pt x="434" y="1811"/>
                </a:lnTo>
                <a:lnTo>
                  <a:pt x="437" y="1816"/>
                </a:lnTo>
                <a:lnTo>
                  <a:pt x="440" y="1819"/>
                </a:lnTo>
                <a:lnTo>
                  <a:pt x="440" y="1819"/>
                </a:lnTo>
                <a:lnTo>
                  <a:pt x="449" y="1826"/>
                </a:lnTo>
                <a:lnTo>
                  <a:pt x="457" y="1831"/>
                </a:lnTo>
                <a:lnTo>
                  <a:pt x="465" y="1834"/>
                </a:lnTo>
                <a:lnTo>
                  <a:pt x="473" y="1837"/>
                </a:lnTo>
                <a:lnTo>
                  <a:pt x="488" y="1841"/>
                </a:lnTo>
                <a:lnTo>
                  <a:pt x="501" y="1845"/>
                </a:lnTo>
                <a:lnTo>
                  <a:pt x="501" y="1845"/>
                </a:lnTo>
                <a:lnTo>
                  <a:pt x="507" y="1847"/>
                </a:lnTo>
                <a:lnTo>
                  <a:pt x="513" y="1848"/>
                </a:lnTo>
                <a:lnTo>
                  <a:pt x="527" y="1850"/>
                </a:lnTo>
                <a:lnTo>
                  <a:pt x="542" y="1851"/>
                </a:lnTo>
                <a:lnTo>
                  <a:pt x="548" y="1852"/>
                </a:lnTo>
                <a:lnTo>
                  <a:pt x="556" y="1855"/>
                </a:lnTo>
                <a:lnTo>
                  <a:pt x="556" y="1855"/>
                </a:lnTo>
                <a:lnTo>
                  <a:pt x="566" y="1858"/>
                </a:lnTo>
                <a:lnTo>
                  <a:pt x="572" y="1858"/>
                </a:lnTo>
                <a:lnTo>
                  <a:pt x="591" y="1860"/>
                </a:lnTo>
                <a:lnTo>
                  <a:pt x="591" y="1860"/>
                </a:lnTo>
                <a:lnTo>
                  <a:pt x="608" y="1860"/>
                </a:lnTo>
                <a:lnTo>
                  <a:pt x="626" y="1858"/>
                </a:lnTo>
                <a:lnTo>
                  <a:pt x="646" y="1856"/>
                </a:lnTo>
                <a:lnTo>
                  <a:pt x="671" y="1850"/>
                </a:lnTo>
                <a:lnTo>
                  <a:pt x="671" y="1850"/>
                </a:lnTo>
                <a:lnTo>
                  <a:pt x="686" y="1845"/>
                </a:lnTo>
                <a:lnTo>
                  <a:pt x="701" y="1839"/>
                </a:lnTo>
                <a:lnTo>
                  <a:pt x="732" y="1826"/>
                </a:lnTo>
                <a:lnTo>
                  <a:pt x="766" y="1809"/>
                </a:lnTo>
                <a:lnTo>
                  <a:pt x="786" y="1814"/>
                </a:lnTo>
                <a:lnTo>
                  <a:pt x="786" y="1814"/>
                </a:lnTo>
                <a:lnTo>
                  <a:pt x="816" y="1809"/>
                </a:lnTo>
                <a:lnTo>
                  <a:pt x="816" y="1809"/>
                </a:lnTo>
                <a:lnTo>
                  <a:pt x="819" y="1808"/>
                </a:lnTo>
                <a:lnTo>
                  <a:pt x="824" y="1804"/>
                </a:lnTo>
                <a:lnTo>
                  <a:pt x="838" y="1793"/>
                </a:lnTo>
                <a:lnTo>
                  <a:pt x="849" y="1782"/>
                </a:lnTo>
                <a:lnTo>
                  <a:pt x="856" y="1774"/>
                </a:lnTo>
                <a:lnTo>
                  <a:pt x="856" y="1774"/>
                </a:lnTo>
                <a:lnTo>
                  <a:pt x="861" y="1766"/>
                </a:lnTo>
                <a:lnTo>
                  <a:pt x="861" y="1761"/>
                </a:lnTo>
                <a:lnTo>
                  <a:pt x="861" y="1754"/>
                </a:lnTo>
                <a:lnTo>
                  <a:pt x="861" y="1754"/>
                </a:lnTo>
                <a:lnTo>
                  <a:pt x="859" y="1751"/>
                </a:lnTo>
                <a:lnTo>
                  <a:pt x="857" y="1748"/>
                </a:lnTo>
                <a:lnTo>
                  <a:pt x="856" y="1746"/>
                </a:lnTo>
                <a:lnTo>
                  <a:pt x="856" y="1739"/>
                </a:lnTo>
                <a:lnTo>
                  <a:pt x="856" y="1739"/>
                </a:lnTo>
                <a:lnTo>
                  <a:pt x="856" y="1734"/>
                </a:lnTo>
                <a:lnTo>
                  <a:pt x="854" y="1728"/>
                </a:lnTo>
                <a:lnTo>
                  <a:pt x="852" y="1714"/>
                </a:lnTo>
                <a:lnTo>
                  <a:pt x="846" y="1694"/>
                </a:lnTo>
                <a:lnTo>
                  <a:pt x="846" y="1694"/>
                </a:lnTo>
                <a:lnTo>
                  <a:pt x="846" y="1688"/>
                </a:lnTo>
                <a:lnTo>
                  <a:pt x="847" y="1680"/>
                </a:lnTo>
                <a:lnTo>
                  <a:pt x="846" y="1670"/>
                </a:lnTo>
                <a:lnTo>
                  <a:pt x="843" y="1665"/>
                </a:lnTo>
                <a:lnTo>
                  <a:pt x="841" y="1659"/>
                </a:lnTo>
                <a:lnTo>
                  <a:pt x="841" y="1659"/>
                </a:lnTo>
                <a:lnTo>
                  <a:pt x="827" y="1638"/>
                </a:lnTo>
                <a:lnTo>
                  <a:pt x="821" y="1629"/>
                </a:lnTo>
                <a:lnTo>
                  <a:pt x="851" y="1619"/>
                </a:lnTo>
                <a:lnTo>
                  <a:pt x="851" y="1619"/>
                </a:lnTo>
                <a:lnTo>
                  <a:pt x="823" y="1544"/>
                </a:lnTo>
                <a:lnTo>
                  <a:pt x="804" y="1489"/>
                </a:lnTo>
                <a:lnTo>
                  <a:pt x="798" y="1467"/>
                </a:lnTo>
                <a:lnTo>
                  <a:pt x="796" y="1454"/>
                </a:lnTo>
                <a:lnTo>
                  <a:pt x="796" y="1454"/>
                </a:lnTo>
                <a:lnTo>
                  <a:pt x="788" y="1398"/>
                </a:lnTo>
                <a:lnTo>
                  <a:pt x="773" y="1301"/>
                </a:lnTo>
                <a:lnTo>
                  <a:pt x="751" y="1163"/>
                </a:lnTo>
                <a:lnTo>
                  <a:pt x="751" y="1163"/>
                </a:lnTo>
                <a:lnTo>
                  <a:pt x="868" y="1140"/>
                </a:lnTo>
                <a:lnTo>
                  <a:pt x="951" y="1125"/>
                </a:lnTo>
                <a:lnTo>
                  <a:pt x="996" y="1118"/>
                </a:lnTo>
                <a:lnTo>
                  <a:pt x="996" y="1118"/>
                </a:lnTo>
                <a:lnTo>
                  <a:pt x="1033" y="1109"/>
                </a:lnTo>
                <a:lnTo>
                  <a:pt x="1102" y="1092"/>
                </a:lnTo>
                <a:lnTo>
                  <a:pt x="1226" y="1058"/>
                </a:lnTo>
                <a:lnTo>
                  <a:pt x="1226" y="1058"/>
                </a:lnTo>
                <a:lnTo>
                  <a:pt x="1241" y="1053"/>
                </a:lnTo>
                <a:lnTo>
                  <a:pt x="1258" y="1045"/>
                </a:lnTo>
                <a:lnTo>
                  <a:pt x="1295" y="1029"/>
                </a:lnTo>
                <a:lnTo>
                  <a:pt x="1323" y="1014"/>
                </a:lnTo>
                <a:lnTo>
                  <a:pt x="1336" y="1008"/>
                </a:lnTo>
                <a:lnTo>
                  <a:pt x="1336" y="1008"/>
                </a:lnTo>
                <a:lnTo>
                  <a:pt x="1351" y="1008"/>
                </a:lnTo>
                <a:lnTo>
                  <a:pt x="1367" y="1008"/>
                </a:lnTo>
                <a:lnTo>
                  <a:pt x="1387" y="1005"/>
                </a:lnTo>
                <a:lnTo>
                  <a:pt x="1407" y="1003"/>
                </a:lnTo>
                <a:lnTo>
                  <a:pt x="1416" y="1000"/>
                </a:lnTo>
                <a:lnTo>
                  <a:pt x="1426" y="998"/>
                </a:lnTo>
                <a:lnTo>
                  <a:pt x="1433" y="994"/>
                </a:lnTo>
                <a:lnTo>
                  <a:pt x="1441" y="989"/>
                </a:lnTo>
                <a:lnTo>
                  <a:pt x="1447" y="984"/>
                </a:lnTo>
                <a:lnTo>
                  <a:pt x="1451" y="977"/>
                </a:lnTo>
                <a:lnTo>
                  <a:pt x="1451" y="977"/>
                </a:lnTo>
                <a:lnTo>
                  <a:pt x="1453" y="970"/>
                </a:lnTo>
                <a:lnTo>
                  <a:pt x="1455" y="962"/>
                </a:lnTo>
                <a:lnTo>
                  <a:pt x="1455" y="954"/>
                </a:lnTo>
                <a:lnTo>
                  <a:pt x="1453" y="945"/>
                </a:lnTo>
                <a:lnTo>
                  <a:pt x="1448" y="924"/>
                </a:lnTo>
                <a:lnTo>
                  <a:pt x="1440" y="900"/>
                </a:lnTo>
                <a:lnTo>
                  <a:pt x="1420" y="843"/>
                </a:lnTo>
                <a:lnTo>
                  <a:pt x="1410" y="812"/>
                </a:lnTo>
                <a:lnTo>
                  <a:pt x="1401" y="777"/>
                </a:lnTo>
                <a:lnTo>
                  <a:pt x="1401" y="777"/>
                </a:lnTo>
                <a:lnTo>
                  <a:pt x="1386" y="712"/>
                </a:lnTo>
                <a:lnTo>
                  <a:pt x="1371" y="652"/>
                </a:lnTo>
                <a:lnTo>
                  <a:pt x="1356" y="592"/>
                </a:lnTo>
                <a:lnTo>
                  <a:pt x="1348" y="558"/>
                </a:lnTo>
                <a:lnTo>
                  <a:pt x="1341" y="521"/>
                </a:lnTo>
                <a:lnTo>
                  <a:pt x="1341" y="521"/>
                </a:lnTo>
                <a:lnTo>
                  <a:pt x="1336" y="501"/>
                </a:lnTo>
                <a:lnTo>
                  <a:pt x="1330" y="479"/>
                </a:lnTo>
                <a:lnTo>
                  <a:pt x="1321" y="455"/>
                </a:lnTo>
                <a:lnTo>
                  <a:pt x="1312" y="430"/>
                </a:lnTo>
                <a:lnTo>
                  <a:pt x="1290" y="379"/>
                </a:lnTo>
                <a:lnTo>
                  <a:pt x="1267" y="327"/>
                </a:lnTo>
                <a:lnTo>
                  <a:pt x="1243" y="281"/>
                </a:lnTo>
                <a:lnTo>
                  <a:pt x="1222" y="240"/>
                </a:lnTo>
                <a:lnTo>
                  <a:pt x="1196" y="191"/>
                </a:lnTo>
                <a:lnTo>
                  <a:pt x="1196" y="191"/>
                </a:lnTo>
                <a:lnTo>
                  <a:pt x="1191" y="184"/>
                </a:lnTo>
                <a:lnTo>
                  <a:pt x="1180" y="176"/>
                </a:lnTo>
                <a:lnTo>
                  <a:pt x="1148" y="153"/>
                </a:lnTo>
                <a:lnTo>
                  <a:pt x="1106" y="127"/>
                </a:lnTo>
                <a:lnTo>
                  <a:pt x="1058" y="98"/>
                </a:lnTo>
                <a:lnTo>
                  <a:pt x="969" y="48"/>
                </a:lnTo>
                <a:lnTo>
                  <a:pt x="931" y="25"/>
                </a:lnTo>
                <a:lnTo>
                  <a:pt x="931" y="25"/>
                </a:lnTo>
                <a:lnTo>
                  <a:pt x="873" y="12"/>
                </a:lnTo>
                <a:lnTo>
                  <a:pt x="833" y="3"/>
                </a:lnTo>
                <a:lnTo>
                  <a:pt x="818" y="0"/>
                </a:lnTo>
                <a:lnTo>
                  <a:pt x="811" y="0"/>
                </a:lnTo>
                <a:lnTo>
                  <a:pt x="811" y="0"/>
                </a:lnTo>
                <a:lnTo>
                  <a:pt x="808" y="1"/>
                </a:lnTo>
                <a:lnTo>
                  <a:pt x="806" y="5"/>
                </a:lnTo>
                <a:lnTo>
                  <a:pt x="801" y="13"/>
                </a:lnTo>
                <a:lnTo>
                  <a:pt x="797" y="19"/>
                </a:lnTo>
                <a:lnTo>
                  <a:pt x="796" y="22"/>
                </a:lnTo>
                <a:lnTo>
                  <a:pt x="796" y="20"/>
                </a:lnTo>
                <a:lnTo>
                  <a:pt x="796" y="20"/>
                </a:lnTo>
                <a:lnTo>
                  <a:pt x="794" y="20"/>
                </a:lnTo>
                <a:lnTo>
                  <a:pt x="793" y="22"/>
                </a:lnTo>
                <a:lnTo>
                  <a:pt x="788" y="28"/>
                </a:lnTo>
                <a:lnTo>
                  <a:pt x="781" y="40"/>
                </a:lnTo>
                <a:lnTo>
                  <a:pt x="781" y="40"/>
                </a:lnTo>
                <a:close/>
                <a:moveTo>
                  <a:pt x="841" y="658"/>
                </a:moveTo>
                <a:lnTo>
                  <a:pt x="856" y="667"/>
                </a:lnTo>
                <a:lnTo>
                  <a:pt x="856" y="667"/>
                </a:lnTo>
                <a:lnTo>
                  <a:pt x="887" y="677"/>
                </a:lnTo>
                <a:lnTo>
                  <a:pt x="908" y="683"/>
                </a:lnTo>
                <a:lnTo>
                  <a:pt x="914" y="686"/>
                </a:lnTo>
                <a:lnTo>
                  <a:pt x="916" y="687"/>
                </a:lnTo>
                <a:lnTo>
                  <a:pt x="916" y="687"/>
                </a:lnTo>
                <a:lnTo>
                  <a:pt x="914" y="689"/>
                </a:lnTo>
                <a:lnTo>
                  <a:pt x="914" y="697"/>
                </a:lnTo>
                <a:lnTo>
                  <a:pt x="914" y="717"/>
                </a:lnTo>
                <a:lnTo>
                  <a:pt x="916" y="747"/>
                </a:lnTo>
                <a:lnTo>
                  <a:pt x="916" y="747"/>
                </a:lnTo>
                <a:lnTo>
                  <a:pt x="914" y="751"/>
                </a:lnTo>
                <a:lnTo>
                  <a:pt x="909" y="759"/>
                </a:lnTo>
                <a:lnTo>
                  <a:pt x="906" y="766"/>
                </a:lnTo>
                <a:lnTo>
                  <a:pt x="902" y="771"/>
                </a:lnTo>
                <a:lnTo>
                  <a:pt x="897" y="775"/>
                </a:lnTo>
                <a:lnTo>
                  <a:pt x="891" y="777"/>
                </a:lnTo>
                <a:lnTo>
                  <a:pt x="891" y="777"/>
                </a:lnTo>
                <a:lnTo>
                  <a:pt x="829" y="797"/>
                </a:lnTo>
                <a:lnTo>
                  <a:pt x="829" y="797"/>
                </a:lnTo>
                <a:lnTo>
                  <a:pt x="838" y="768"/>
                </a:lnTo>
                <a:lnTo>
                  <a:pt x="841" y="758"/>
                </a:lnTo>
                <a:lnTo>
                  <a:pt x="841" y="752"/>
                </a:lnTo>
                <a:lnTo>
                  <a:pt x="841" y="752"/>
                </a:lnTo>
                <a:lnTo>
                  <a:pt x="839" y="737"/>
                </a:lnTo>
                <a:lnTo>
                  <a:pt x="841" y="713"/>
                </a:lnTo>
                <a:lnTo>
                  <a:pt x="842" y="687"/>
                </a:lnTo>
                <a:lnTo>
                  <a:pt x="841" y="662"/>
                </a:lnTo>
                <a:lnTo>
                  <a:pt x="841" y="662"/>
                </a:lnTo>
                <a:lnTo>
                  <a:pt x="841" y="658"/>
                </a:lnTo>
                <a:lnTo>
                  <a:pt x="841" y="6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CE3E08E-E6A3-4361-B18D-8F4FC211B7EA}"/>
              </a:ext>
            </a:extLst>
          </p:cNvPr>
          <p:cNvGrpSpPr/>
          <p:nvPr/>
        </p:nvGrpSpPr>
        <p:grpSpPr>
          <a:xfrm>
            <a:off x="3793757" y="1277015"/>
            <a:ext cx="1825373" cy="2231595"/>
            <a:chOff x="2776538" y="385763"/>
            <a:chExt cx="2760662" cy="3375025"/>
          </a:xfrm>
          <a:solidFill>
            <a:schemeClr val="tx1"/>
          </a:solidFill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7912E595-1501-46BB-990B-28BE636FF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538" y="1174750"/>
              <a:ext cx="1008063" cy="735013"/>
            </a:xfrm>
            <a:custGeom>
              <a:avLst/>
              <a:gdLst>
                <a:gd name="T0" fmla="*/ 635 w 635"/>
                <a:gd name="T1" fmla="*/ 346 h 463"/>
                <a:gd name="T2" fmla="*/ 635 w 635"/>
                <a:gd name="T3" fmla="*/ 346 h 463"/>
                <a:gd name="T4" fmla="*/ 580 w 635"/>
                <a:gd name="T5" fmla="*/ 349 h 463"/>
                <a:gd name="T6" fmla="*/ 459 w 635"/>
                <a:gd name="T7" fmla="*/ 354 h 463"/>
                <a:gd name="T8" fmla="*/ 394 w 635"/>
                <a:gd name="T9" fmla="*/ 356 h 463"/>
                <a:gd name="T10" fmla="*/ 337 w 635"/>
                <a:gd name="T11" fmla="*/ 356 h 463"/>
                <a:gd name="T12" fmla="*/ 314 w 635"/>
                <a:gd name="T13" fmla="*/ 356 h 463"/>
                <a:gd name="T14" fmla="*/ 296 w 635"/>
                <a:gd name="T15" fmla="*/ 355 h 463"/>
                <a:gd name="T16" fmla="*/ 285 w 635"/>
                <a:gd name="T17" fmla="*/ 354 h 463"/>
                <a:gd name="T18" fmla="*/ 281 w 635"/>
                <a:gd name="T19" fmla="*/ 353 h 463"/>
                <a:gd name="T20" fmla="*/ 280 w 635"/>
                <a:gd name="T21" fmla="*/ 351 h 463"/>
                <a:gd name="T22" fmla="*/ 280 w 635"/>
                <a:gd name="T23" fmla="*/ 351 h 463"/>
                <a:gd name="T24" fmla="*/ 272 w 635"/>
                <a:gd name="T25" fmla="*/ 332 h 463"/>
                <a:gd name="T26" fmla="*/ 255 w 635"/>
                <a:gd name="T27" fmla="*/ 290 h 463"/>
                <a:gd name="T28" fmla="*/ 204 w 635"/>
                <a:gd name="T29" fmla="*/ 170 h 463"/>
                <a:gd name="T30" fmla="*/ 130 w 635"/>
                <a:gd name="T31" fmla="*/ 0 h 463"/>
                <a:gd name="T32" fmla="*/ 130 w 635"/>
                <a:gd name="T33" fmla="*/ 0 h 463"/>
                <a:gd name="T34" fmla="*/ 70 w 635"/>
                <a:gd name="T35" fmla="*/ 9 h 463"/>
                <a:gd name="T36" fmla="*/ 29 w 635"/>
                <a:gd name="T37" fmla="*/ 15 h 463"/>
                <a:gd name="T38" fmla="*/ 15 w 635"/>
                <a:gd name="T39" fmla="*/ 19 h 463"/>
                <a:gd name="T40" fmla="*/ 10 w 635"/>
                <a:gd name="T41" fmla="*/ 21 h 463"/>
                <a:gd name="T42" fmla="*/ 10 w 635"/>
                <a:gd name="T43" fmla="*/ 21 h 463"/>
                <a:gd name="T44" fmla="*/ 8 w 635"/>
                <a:gd name="T45" fmla="*/ 24 h 463"/>
                <a:gd name="T46" fmla="*/ 5 w 635"/>
                <a:gd name="T47" fmla="*/ 29 h 463"/>
                <a:gd name="T48" fmla="*/ 0 w 635"/>
                <a:gd name="T49" fmla="*/ 36 h 463"/>
                <a:gd name="T50" fmla="*/ 180 w 635"/>
                <a:gd name="T51" fmla="*/ 441 h 463"/>
                <a:gd name="T52" fmla="*/ 180 w 635"/>
                <a:gd name="T53" fmla="*/ 441 h 463"/>
                <a:gd name="T54" fmla="*/ 186 w 635"/>
                <a:gd name="T55" fmla="*/ 452 h 463"/>
                <a:gd name="T56" fmla="*/ 190 w 635"/>
                <a:gd name="T57" fmla="*/ 458 h 463"/>
                <a:gd name="T58" fmla="*/ 192 w 635"/>
                <a:gd name="T59" fmla="*/ 460 h 463"/>
                <a:gd name="T60" fmla="*/ 195 w 635"/>
                <a:gd name="T61" fmla="*/ 462 h 463"/>
                <a:gd name="T62" fmla="*/ 195 w 635"/>
                <a:gd name="T63" fmla="*/ 462 h 463"/>
                <a:gd name="T64" fmla="*/ 197 w 635"/>
                <a:gd name="T65" fmla="*/ 463 h 463"/>
                <a:gd name="T66" fmla="*/ 200 w 635"/>
                <a:gd name="T67" fmla="*/ 462 h 463"/>
                <a:gd name="T68" fmla="*/ 215 w 635"/>
                <a:gd name="T69" fmla="*/ 462 h 463"/>
                <a:gd name="T70" fmla="*/ 215 w 635"/>
                <a:gd name="T71" fmla="*/ 462 h 463"/>
                <a:gd name="T72" fmla="*/ 635 w 635"/>
                <a:gd name="T73" fmla="*/ 452 h 463"/>
                <a:gd name="T74" fmla="*/ 635 w 635"/>
                <a:gd name="T75" fmla="*/ 346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5" h="463">
                  <a:moveTo>
                    <a:pt x="635" y="346"/>
                  </a:moveTo>
                  <a:lnTo>
                    <a:pt x="635" y="346"/>
                  </a:lnTo>
                  <a:lnTo>
                    <a:pt x="580" y="349"/>
                  </a:lnTo>
                  <a:lnTo>
                    <a:pt x="459" y="354"/>
                  </a:lnTo>
                  <a:lnTo>
                    <a:pt x="394" y="356"/>
                  </a:lnTo>
                  <a:lnTo>
                    <a:pt x="337" y="356"/>
                  </a:lnTo>
                  <a:lnTo>
                    <a:pt x="314" y="356"/>
                  </a:lnTo>
                  <a:lnTo>
                    <a:pt x="296" y="355"/>
                  </a:lnTo>
                  <a:lnTo>
                    <a:pt x="285" y="354"/>
                  </a:lnTo>
                  <a:lnTo>
                    <a:pt x="281" y="353"/>
                  </a:lnTo>
                  <a:lnTo>
                    <a:pt x="280" y="351"/>
                  </a:lnTo>
                  <a:lnTo>
                    <a:pt x="280" y="351"/>
                  </a:lnTo>
                  <a:lnTo>
                    <a:pt x="272" y="332"/>
                  </a:lnTo>
                  <a:lnTo>
                    <a:pt x="255" y="290"/>
                  </a:lnTo>
                  <a:lnTo>
                    <a:pt x="204" y="17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70" y="9"/>
                  </a:lnTo>
                  <a:lnTo>
                    <a:pt x="29" y="15"/>
                  </a:lnTo>
                  <a:lnTo>
                    <a:pt x="15" y="19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8" y="24"/>
                  </a:lnTo>
                  <a:lnTo>
                    <a:pt x="5" y="29"/>
                  </a:lnTo>
                  <a:lnTo>
                    <a:pt x="0" y="36"/>
                  </a:lnTo>
                  <a:lnTo>
                    <a:pt x="180" y="441"/>
                  </a:lnTo>
                  <a:lnTo>
                    <a:pt x="180" y="441"/>
                  </a:lnTo>
                  <a:lnTo>
                    <a:pt x="186" y="452"/>
                  </a:lnTo>
                  <a:lnTo>
                    <a:pt x="190" y="458"/>
                  </a:lnTo>
                  <a:lnTo>
                    <a:pt x="192" y="460"/>
                  </a:lnTo>
                  <a:lnTo>
                    <a:pt x="195" y="462"/>
                  </a:lnTo>
                  <a:lnTo>
                    <a:pt x="195" y="462"/>
                  </a:lnTo>
                  <a:lnTo>
                    <a:pt x="197" y="463"/>
                  </a:lnTo>
                  <a:lnTo>
                    <a:pt x="200" y="462"/>
                  </a:lnTo>
                  <a:lnTo>
                    <a:pt x="215" y="462"/>
                  </a:lnTo>
                  <a:lnTo>
                    <a:pt x="215" y="462"/>
                  </a:lnTo>
                  <a:lnTo>
                    <a:pt x="635" y="452"/>
                  </a:lnTo>
                  <a:lnTo>
                    <a:pt x="635" y="3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E3A2AB6F-FECC-4CFC-9E68-3EF9DEA2E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82950" y="385763"/>
              <a:ext cx="2254250" cy="3375025"/>
            </a:xfrm>
            <a:custGeom>
              <a:avLst/>
              <a:gdLst>
                <a:gd name="T0" fmla="*/ 649 w 1420"/>
                <a:gd name="T1" fmla="*/ 814 h 2126"/>
                <a:gd name="T2" fmla="*/ 731 w 1420"/>
                <a:gd name="T3" fmla="*/ 918 h 2126"/>
                <a:gd name="T4" fmla="*/ 752 w 1420"/>
                <a:gd name="T5" fmla="*/ 1036 h 2126"/>
                <a:gd name="T6" fmla="*/ 664 w 1420"/>
                <a:gd name="T7" fmla="*/ 1058 h 2126"/>
                <a:gd name="T8" fmla="*/ 666 w 1420"/>
                <a:gd name="T9" fmla="*/ 967 h 2126"/>
                <a:gd name="T10" fmla="*/ 649 w 1420"/>
                <a:gd name="T11" fmla="*/ 814 h 2126"/>
                <a:gd name="T12" fmla="*/ 626 w 1420"/>
                <a:gd name="T13" fmla="*/ 960 h 2126"/>
                <a:gd name="T14" fmla="*/ 572 w 1420"/>
                <a:gd name="T15" fmla="*/ 1050 h 2126"/>
                <a:gd name="T16" fmla="*/ 486 w 1420"/>
                <a:gd name="T17" fmla="*/ 1073 h 2126"/>
                <a:gd name="T18" fmla="*/ 406 w 1420"/>
                <a:gd name="T19" fmla="*/ 1144 h 2126"/>
                <a:gd name="T20" fmla="*/ 322 w 1420"/>
                <a:gd name="T21" fmla="*/ 1151 h 2126"/>
                <a:gd name="T22" fmla="*/ 226 w 1420"/>
                <a:gd name="T23" fmla="*/ 1184 h 2126"/>
                <a:gd name="T24" fmla="*/ 131 w 1420"/>
                <a:gd name="T25" fmla="*/ 1257 h 2126"/>
                <a:gd name="T26" fmla="*/ 142 w 1420"/>
                <a:gd name="T27" fmla="*/ 1312 h 2126"/>
                <a:gd name="T28" fmla="*/ 246 w 1420"/>
                <a:gd name="T29" fmla="*/ 1354 h 2126"/>
                <a:gd name="T30" fmla="*/ 261 w 1420"/>
                <a:gd name="T31" fmla="*/ 1838 h 2126"/>
                <a:gd name="T32" fmla="*/ 201 w 1420"/>
                <a:gd name="T33" fmla="*/ 1956 h 2126"/>
                <a:gd name="T34" fmla="*/ 107 w 1420"/>
                <a:gd name="T35" fmla="*/ 2018 h 2126"/>
                <a:gd name="T36" fmla="*/ 11 w 1420"/>
                <a:gd name="T37" fmla="*/ 2059 h 2126"/>
                <a:gd name="T38" fmla="*/ 0 w 1420"/>
                <a:gd name="T39" fmla="*/ 2112 h 2126"/>
                <a:gd name="T40" fmla="*/ 177 w 1420"/>
                <a:gd name="T41" fmla="*/ 2124 h 2126"/>
                <a:gd name="T42" fmla="*/ 352 w 1420"/>
                <a:gd name="T43" fmla="*/ 2106 h 2126"/>
                <a:gd name="T44" fmla="*/ 426 w 1420"/>
                <a:gd name="T45" fmla="*/ 2111 h 2126"/>
                <a:gd name="T46" fmla="*/ 449 w 1420"/>
                <a:gd name="T47" fmla="*/ 2056 h 2126"/>
                <a:gd name="T48" fmla="*/ 452 w 1420"/>
                <a:gd name="T49" fmla="*/ 1927 h 2126"/>
                <a:gd name="T50" fmla="*/ 509 w 1420"/>
                <a:gd name="T51" fmla="*/ 1582 h 2126"/>
                <a:gd name="T52" fmla="*/ 946 w 1420"/>
                <a:gd name="T53" fmla="*/ 1437 h 2126"/>
                <a:gd name="T54" fmla="*/ 1196 w 1420"/>
                <a:gd name="T55" fmla="*/ 1455 h 2126"/>
                <a:gd name="T56" fmla="*/ 1308 w 1420"/>
                <a:gd name="T57" fmla="*/ 1401 h 2126"/>
                <a:gd name="T58" fmla="*/ 1384 w 1420"/>
                <a:gd name="T59" fmla="*/ 1383 h 2126"/>
                <a:gd name="T60" fmla="*/ 1417 w 1420"/>
                <a:gd name="T61" fmla="*/ 1364 h 2126"/>
                <a:gd name="T62" fmla="*/ 1388 w 1420"/>
                <a:gd name="T63" fmla="*/ 1247 h 2126"/>
                <a:gd name="T64" fmla="*/ 1221 w 1420"/>
                <a:gd name="T65" fmla="*/ 828 h 2126"/>
                <a:gd name="T66" fmla="*/ 1051 w 1420"/>
                <a:gd name="T67" fmla="*/ 536 h 2126"/>
                <a:gd name="T68" fmla="*/ 925 w 1420"/>
                <a:gd name="T69" fmla="*/ 425 h 2126"/>
                <a:gd name="T70" fmla="*/ 824 w 1420"/>
                <a:gd name="T71" fmla="*/ 357 h 2126"/>
                <a:gd name="T72" fmla="*/ 756 w 1420"/>
                <a:gd name="T73" fmla="*/ 327 h 2126"/>
                <a:gd name="T74" fmla="*/ 726 w 1420"/>
                <a:gd name="T75" fmla="*/ 257 h 2126"/>
                <a:gd name="T76" fmla="*/ 681 w 1420"/>
                <a:gd name="T77" fmla="*/ 97 h 2126"/>
                <a:gd name="T78" fmla="*/ 587 w 1420"/>
                <a:gd name="T79" fmla="*/ 21 h 2126"/>
                <a:gd name="T80" fmla="*/ 486 w 1420"/>
                <a:gd name="T81" fmla="*/ 1 h 2126"/>
                <a:gd name="T82" fmla="*/ 362 w 1420"/>
                <a:gd name="T83" fmla="*/ 31 h 2126"/>
                <a:gd name="T84" fmla="*/ 306 w 1420"/>
                <a:gd name="T85" fmla="*/ 117 h 2126"/>
                <a:gd name="T86" fmla="*/ 290 w 1420"/>
                <a:gd name="T87" fmla="*/ 208 h 2126"/>
                <a:gd name="T88" fmla="*/ 307 w 1420"/>
                <a:gd name="T89" fmla="*/ 266 h 2126"/>
                <a:gd name="T90" fmla="*/ 321 w 1420"/>
                <a:gd name="T91" fmla="*/ 323 h 2126"/>
                <a:gd name="T92" fmla="*/ 311 w 1420"/>
                <a:gd name="T93" fmla="*/ 397 h 2126"/>
                <a:gd name="T94" fmla="*/ 331 w 1420"/>
                <a:gd name="T95" fmla="*/ 422 h 2126"/>
                <a:gd name="T96" fmla="*/ 339 w 1420"/>
                <a:gd name="T97" fmla="*/ 467 h 2126"/>
                <a:gd name="T98" fmla="*/ 346 w 1420"/>
                <a:gd name="T99" fmla="*/ 528 h 2126"/>
                <a:gd name="T100" fmla="*/ 336 w 1420"/>
                <a:gd name="T101" fmla="*/ 628 h 2126"/>
                <a:gd name="T102" fmla="*/ 310 w 1420"/>
                <a:gd name="T103" fmla="*/ 720 h 2126"/>
                <a:gd name="T104" fmla="*/ 287 w 1420"/>
                <a:gd name="T105" fmla="*/ 930 h 2126"/>
                <a:gd name="T106" fmla="*/ 311 w 1420"/>
                <a:gd name="T107" fmla="*/ 969 h 2126"/>
                <a:gd name="T108" fmla="*/ 431 w 1420"/>
                <a:gd name="T109" fmla="*/ 966 h 2126"/>
                <a:gd name="T110" fmla="*/ 495 w 1420"/>
                <a:gd name="T111" fmla="*/ 589 h 2126"/>
                <a:gd name="T112" fmla="*/ 555 w 1420"/>
                <a:gd name="T113" fmla="*/ 533 h 2126"/>
                <a:gd name="T114" fmla="*/ 539 w 1420"/>
                <a:gd name="T115" fmla="*/ 620 h 2126"/>
                <a:gd name="T116" fmla="*/ 475 w 1420"/>
                <a:gd name="T117" fmla="*/ 690 h 2126"/>
                <a:gd name="T118" fmla="*/ 482 w 1420"/>
                <a:gd name="T119" fmla="*/ 642 h 2126"/>
                <a:gd name="T120" fmla="*/ 471 w 1420"/>
                <a:gd name="T121" fmla="*/ 603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20" h="2126">
                  <a:moveTo>
                    <a:pt x="486" y="943"/>
                  </a:moveTo>
                  <a:lnTo>
                    <a:pt x="486" y="943"/>
                  </a:lnTo>
                  <a:lnTo>
                    <a:pt x="517" y="920"/>
                  </a:lnTo>
                  <a:lnTo>
                    <a:pt x="564" y="883"/>
                  </a:lnTo>
                  <a:lnTo>
                    <a:pt x="626" y="833"/>
                  </a:lnTo>
                  <a:lnTo>
                    <a:pt x="626" y="833"/>
                  </a:lnTo>
                  <a:lnTo>
                    <a:pt x="626" y="833"/>
                  </a:lnTo>
                  <a:lnTo>
                    <a:pt x="649" y="814"/>
                  </a:lnTo>
                  <a:lnTo>
                    <a:pt x="649" y="814"/>
                  </a:lnTo>
                  <a:lnTo>
                    <a:pt x="664" y="803"/>
                  </a:lnTo>
                  <a:lnTo>
                    <a:pt x="671" y="798"/>
                  </a:lnTo>
                  <a:lnTo>
                    <a:pt x="671" y="798"/>
                  </a:lnTo>
                  <a:lnTo>
                    <a:pt x="674" y="803"/>
                  </a:lnTo>
                  <a:lnTo>
                    <a:pt x="681" y="816"/>
                  </a:lnTo>
                  <a:lnTo>
                    <a:pt x="700" y="855"/>
                  </a:lnTo>
                  <a:lnTo>
                    <a:pt x="731" y="918"/>
                  </a:lnTo>
                  <a:lnTo>
                    <a:pt x="731" y="918"/>
                  </a:lnTo>
                  <a:lnTo>
                    <a:pt x="734" y="926"/>
                  </a:lnTo>
                  <a:lnTo>
                    <a:pt x="736" y="938"/>
                  </a:lnTo>
                  <a:lnTo>
                    <a:pt x="744" y="974"/>
                  </a:lnTo>
                  <a:lnTo>
                    <a:pt x="749" y="1009"/>
                  </a:lnTo>
                  <a:lnTo>
                    <a:pt x="751" y="1029"/>
                  </a:lnTo>
                  <a:lnTo>
                    <a:pt x="751" y="1029"/>
                  </a:lnTo>
                  <a:lnTo>
                    <a:pt x="752" y="1036"/>
                  </a:lnTo>
                  <a:lnTo>
                    <a:pt x="757" y="1047"/>
                  </a:lnTo>
                  <a:lnTo>
                    <a:pt x="771" y="1078"/>
                  </a:lnTo>
                  <a:lnTo>
                    <a:pt x="791" y="1119"/>
                  </a:lnTo>
                  <a:lnTo>
                    <a:pt x="791" y="1119"/>
                  </a:lnTo>
                  <a:lnTo>
                    <a:pt x="746" y="1103"/>
                  </a:lnTo>
                  <a:lnTo>
                    <a:pt x="657" y="1073"/>
                  </a:lnTo>
                  <a:lnTo>
                    <a:pt x="657" y="1073"/>
                  </a:lnTo>
                  <a:lnTo>
                    <a:pt x="664" y="1058"/>
                  </a:lnTo>
                  <a:lnTo>
                    <a:pt x="670" y="1044"/>
                  </a:lnTo>
                  <a:lnTo>
                    <a:pt x="675" y="1030"/>
                  </a:lnTo>
                  <a:lnTo>
                    <a:pt x="676" y="1024"/>
                  </a:lnTo>
                  <a:lnTo>
                    <a:pt x="676" y="1019"/>
                  </a:lnTo>
                  <a:lnTo>
                    <a:pt x="676" y="1019"/>
                  </a:lnTo>
                  <a:lnTo>
                    <a:pt x="674" y="1002"/>
                  </a:lnTo>
                  <a:lnTo>
                    <a:pt x="671" y="985"/>
                  </a:lnTo>
                  <a:lnTo>
                    <a:pt x="666" y="967"/>
                  </a:lnTo>
                  <a:lnTo>
                    <a:pt x="661" y="943"/>
                  </a:lnTo>
                  <a:lnTo>
                    <a:pt x="661" y="943"/>
                  </a:lnTo>
                  <a:lnTo>
                    <a:pt x="657" y="916"/>
                  </a:lnTo>
                  <a:lnTo>
                    <a:pt x="655" y="888"/>
                  </a:lnTo>
                  <a:lnTo>
                    <a:pt x="651" y="848"/>
                  </a:lnTo>
                  <a:lnTo>
                    <a:pt x="651" y="848"/>
                  </a:lnTo>
                  <a:lnTo>
                    <a:pt x="649" y="814"/>
                  </a:lnTo>
                  <a:lnTo>
                    <a:pt x="649" y="814"/>
                  </a:lnTo>
                  <a:lnTo>
                    <a:pt x="626" y="833"/>
                  </a:lnTo>
                  <a:lnTo>
                    <a:pt x="626" y="833"/>
                  </a:lnTo>
                  <a:lnTo>
                    <a:pt x="626" y="833"/>
                  </a:lnTo>
                  <a:lnTo>
                    <a:pt x="626" y="857"/>
                  </a:lnTo>
                  <a:lnTo>
                    <a:pt x="626" y="878"/>
                  </a:lnTo>
                  <a:lnTo>
                    <a:pt x="626" y="878"/>
                  </a:lnTo>
                  <a:lnTo>
                    <a:pt x="625" y="918"/>
                  </a:lnTo>
                  <a:lnTo>
                    <a:pt x="626" y="960"/>
                  </a:lnTo>
                  <a:lnTo>
                    <a:pt x="626" y="1004"/>
                  </a:lnTo>
                  <a:lnTo>
                    <a:pt x="636" y="1065"/>
                  </a:lnTo>
                  <a:lnTo>
                    <a:pt x="636" y="1065"/>
                  </a:lnTo>
                  <a:lnTo>
                    <a:pt x="610" y="1058"/>
                  </a:lnTo>
                  <a:lnTo>
                    <a:pt x="596" y="1054"/>
                  </a:lnTo>
                  <a:lnTo>
                    <a:pt x="596" y="1054"/>
                  </a:lnTo>
                  <a:lnTo>
                    <a:pt x="585" y="1051"/>
                  </a:lnTo>
                  <a:lnTo>
                    <a:pt x="572" y="1050"/>
                  </a:lnTo>
                  <a:lnTo>
                    <a:pt x="565" y="1049"/>
                  </a:lnTo>
                  <a:lnTo>
                    <a:pt x="555" y="1049"/>
                  </a:lnTo>
                  <a:lnTo>
                    <a:pt x="545" y="1051"/>
                  </a:lnTo>
                  <a:lnTo>
                    <a:pt x="531" y="1054"/>
                  </a:lnTo>
                  <a:lnTo>
                    <a:pt x="531" y="1054"/>
                  </a:lnTo>
                  <a:lnTo>
                    <a:pt x="516" y="1059"/>
                  </a:lnTo>
                  <a:lnTo>
                    <a:pt x="501" y="1065"/>
                  </a:lnTo>
                  <a:lnTo>
                    <a:pt x="486" y="1073"/>
                  </a:lnTo>
                  <a:lnTo>
                    <a:pt x="472" y="1080"/>
                  </a:lnTo>
                  <a:lnTo>
                    <a:pt x="449" y="1094"/>
                  </a:lnTo>
                  <a:lnTo>
                    <a:pt x="436" y="1104"/>
                  </a:lnTo>
                  <a:lnTo>
                    <a:pt x="436" y="1104"/>
                  </a:lnTo>
                  <a:lnTo>
                    <a:pt x="427" y="1114"/>
                  </a:lnTo>
                  <a:lnTo>
                    <a:pt x="417" y="1126"/>
                  </a:lnTo>
                  <a:lnTo>
                    <a:pt x="406" y="1144"/>
                  </a:lnTo>
                  <a:lnTo>
                    <a:pt x="406" y="1144"/>
                  </a:lnTo>
                  <a:lnTo>
                    <a:pt x="399" y="1146"/>
                  </a:lnTo>
                  <a:lnTo>
                    <a:pt x="387" y="1148"/>
                  </a:lnTo>
                  <a:lnTo>
                    <a:pt x="371" y="1149"/>
                  </a:lnTo>
                  <a:lnTo>
                    <a:pt x="371" y="1149"/>
                  </a:lnTo>
                  <a:lnTo>
                    <a:pt x="355" y="1149"/>
                  </a:lnTo>
                  <a:lnTo>
                    <a:pt x="340" y="1149"/>
                  </a:lnTo>
                  <a:lnTo>
                    <a:pt x="331" y="1149"/>
                  </a:lnTo>
                  <a:lnTo>
                    <a:pt x="322" y="1151"/>
                  </a:lnTo>
                  <a:lnTo>
                    <a:pt x="312" y="1154"/>
                  </a:lnTo>
                  <a:lnTo>
                    <a:pt x="301" y="1159"/>
                  </a:lnTo>
                  <a:lnTo>
                    <a:pt x="301" y="1159"/>
                  </a:lnTo>
                  <a:lnTo>
                    <a:pt x="279" y="1168"/>
                  </a:lnTo>
                  <a:lnTo>
                    <a:pt x="260" y="1173"/>
                  </a:lnTo>
                  <a:lnTo>
                    <a:pt x="244" y="1178"/>
                  </a:lnTo>
                  <a:lnTo>
                    <a:pt x="226" y="1184"/>
                  </a:lnTo>
                  <a:lnTo>
                    <a:pt x="226" y="1184"/>
                  </a:lnTo>
                  <a:lnTo>
                    <a:pt x="215" y="1189"/>
                  </a:lnTo>
                  <a:lnTo>
                    <a:pt x="200" y="1198"/>
                  </a:lnTo>
                  <a:lnTo>
                    <a:pt x="182" y="1208"/>
                  </a:lnTo>
                  <a:lnTo>
                    <a:pt x="165" y="1220"/>
                  </a:lnTo>
                  <a:lnTo>
                    <a:pt x="148" y="1234"/>
                  </a:lnTo>
                  <a:lnTo>
                    <a:pt x="142" y="1242"/>
                  </a:lnTo>
                  <a:lnTo>
                    <a:pt x="136" y="1249"/>
                  </a:lnTo>
                  <a:lnTo>
                    <a:pt x="131" y="1257"/>
                  </a:lnTo>
                  <a:lnTo>
                    <a:pt x="127" y="1264"/>
                  </a:lnTo>
                  <a:lnTo>
                    <a:pt x="126" y="1272"/>
                  </a:lnTo>
                  <a:lnTo>
                    <a:pt x="126" y="1279"/>
                  </a:lnTo>
                  <a:lnTo>
                    <a:pt x="126" y="1279"/>
                  </a:lnTo>
                  <a:lnTo>
                    <a:pt x="127" y="1287"/>
                  </a:lnTo>
                  <a:lnTo>
                    <a:pt x="130" y="1293"/>
                  </a:lnTo>
                  <a:lnTo>
                    <a:pt x="135" y="1303"/>
                  </a:lnTo>
                  <a:lnTo>
                    <a:pt x="142" y="1312"/>
                  </a:lnTo>
                  <a:lnTo>
                    <a:pt x="151" y="1319"/>
                  </a:lnTo>
                  <a:lnTo>
                    <a:pt x="161" y="1326"/>
                  </a:lnTo>
                  <a:lnTo>
                    <a:pt x="171" y="1331"/>
                  </a:lnTo>
                  <a:lnTo>
                    <a:pt x="191" y="1339"/>
                  </a:lnTo>
                  <a:lnTo>
                    <a:pt x="191" y="1339"/>
                  </a:lnTo>
                  <a:lnTo>
                    <a:pt x="202" y="1344"/>
                  </a:lnTo>
                  <a:lnTo>
                    <a:pt x="216" y="1348"/>
                  </a:lnTo>
                  <a:lnTo>
                    <a:pt x="246" y="1354"/>
                  </a:lnTo>
                  <a:lnTo>
                    <a:pt x="271" y="1358"/>
                  </a:lnTo>
                  <a:lnTo>
                    <a:pt x="281" y="1359"/>
                  </a:lnTo>
                  <a:lnTo>
                    <a:pt x="281" y="1359"/>
                  </a:lnTo>
                  <a:lnTo>
                    <a:pt x="271" y="1780"/>
                  </a:lnTo>
                  <a:lnTo>
                    <a:pt x="271" y="1780"/>
                  </a:lnTo>
                  <a:lnTo>
                    <a:pt x="270" y="1797"/>
                  </a:lnTo>
                  <a:lnTo>
                    <a:pt x="266" y="1817"/>
                  </a:lnTo>
                  <a:lnTo>
                    <a:pt x="261" y="1838"/>
                  </a:lnTo>
                  <a:lnTo>
                    <a:pt x="256" y="1859"/>
                  </a:lnTo>
                  <a:lnTo>
                    <a:pt x="244" y="1896"/>
                  </a:lnTo>
                  <a:lnTo>
                    <a:pt x="240" y="1908"/>
                  </a:lnTo>
                  <a:lnTo>
                    <a:pt x="236" y="1916"/>
                  </a:lnTo>
                  <a:lnTo>
                    <a:pt x="236" y="1916"/>
                  </a:lnTo>
                  <a:lnTo>
                    <a:pt x="228" y="1926"/>
                  </a:lnTo>
                  <a:lnTo>
                    <a:pt x="216" y="1940"/>
                  </a:lnTo>
                  <a:lnTo>
                    <a:pt x="201" y="1956"/>
                  </a:lnTo>
                  <a:lnTo>
                    <a:pt x="216" y="1966"/>
                  </a:lnTo>
                  <a:lnTo>
                    <a:pt x="216" y="1966"/>
                  </a:lnTo>
                  <a:lnTo>
                    <a:pt x="177" y="1986"/>
                  </a:lnTo>
                  <a:lnTo>
                    <a:pt x="146" y="2002"/>
                  </a:lnTo>
                  <a:lnTo>
                    <a:pt x="126" y="2011"/>
                  </a:lnTo>
                  <a:lnTo>
                    <a:pt x="126" y="2011"/>
                  </a:lnTo>
                  <a:lnTo>
                    <a:pt x="116" y="2015"/>
                  </a:lnTo>
                  <a:lnTo>
                    <a:pt x="107" y="2018"/>
                  </a:lnTo>
                  <a:lnTo>
                    <a:pt x="97" y="2022"/>
                  </a:lnTo>
                  <a:lnTo>
                    <a:pt x="86" y="2026"/>
                  </a:lnTo>
                  <a:lnTo>
                    <a:pt x="86" y="2026"/>
                  </a:lnTo>
                  <a:lnTo>
                    <a:pt x="67" y="2031"/>
                  </a:lnTo>
                  <a:lnTo>
                    <a:pt x="42" y="2040"/>
                  </a:lnTo>
                  <a:lnTo>
                    <a:pt x="30" y="2045"/>
                  </a:lnTo>
                  <a:lnTo>
                    <a:pt x="20" y="2051"/>
                  </a:lnTo>
                  <a:lnTo>
                    <a:pt x="11" y="2059"/>
                  </a:lnTo>
                  <a:lnTo>
                    <a:pt x="8" y="2062"/>
                  </a:lnTo>
                  <a:lnTo>
                    <a:pt x="6" y="2066"/>
                  </a:lnTo>
                  <a:lnTo>
                    <a:pt x="6" y="2066"/>
                  </a:lnTo>
                  <a:lnTo>
                    <a:pt x="3" y="2075"/>
                  </a:lnTo>
                  <a:lnTo>
                    <a:pt x="1" y="2085"/>
                  </a:lnTo>
                  <a:lnTo>
                    <a:pt x="0" y="2094"/>
                  </a:lnTo>
                  <a:lnTo>
                    <a:pt x="0" y="2104"/>
                  </a:lnTo>
                  <a:lnTo>
                    <a:pt x="0" y="2112"/>
                  </a:lnTo>
                  <a:lnTo>
                    <a:pt x="2" y="2119"/>
                  </a:lnTo>
                  <a:lnTo>
                    <a:pt x="6" y="2124"/>
                  </a:lnTo>
                  <a:lnTo>
                    <a:pt x="8" y="2125"/>
                  </a:lnTo>
                  <a:lnTo>
                    <a:pt x="11" y="2126"/>
                  </a:lnTo>
                  <a:lnTo>
                    <a:pt x="11" y="2126"/>
                  </a:lnTo>
                  <a:lnTo>
                    <a:pt x="46" y="2126"/>
                  </a:lnTo>
                  <a:lnTo>
                    <a:pt x="110" y="2125"/>
                  </a:lnTo>
                  <a:lnTo>
                    <a:pt x="177" y="2124"/>
                  </a:lnTo>
                  <a:lnTo>
                    <a:pt x="221" y="2121"/>
                  </a:lnTo>
                  <a:lnTo>
                    <a:pt x="221" y="2121"/>
                  </a:lnTo>
                  <a:lnTo>
                    <a:pt x="297" y="2114"/>
                  </a:lnTo>
                  <a:lnTo>
                    <a:pt x="335" y="2109"/>
                  </a:lnTo>
                  <a:lnTo>
                    <a:pt x="346" y="2107"/>
                  </a:lnTo>
                  <a:lnTo>
                    <a:pt x="351" y="2106"/>
                  </a:lnTo>
                  <a:lnTo>
                    <a:pt x="351" y="2106"/>
                  </a:lnTo>
                  <a:lnTo>
                    <a:pt x="352" y="2106"/>
                  </a:lnTo>
                  <a:lnTo>
                    <a:pt x="355" y="2106"/>
                  </a:lnTo>
                  <a:lnTo>
                    <a:pt x="361" y="2107"/>
                  </a:lnTo>
                  <a:lnTo>
                    <a:pt x="371" y="2111"/>
                  </a:lnTo>
                  <a:lnTo>
                    <a:pt x="371" y="2111"/>
                  </a:lnTo>
                  <a:lnTo>
                    <a:pt x="395" y="2112"/>
                  </a:lnTo>
                  <a:lnTo>
                    <a:pt x="414" y="2112"/>
                  </a:lnTo>
                  <a:lnTo>
                    <a:pt x="426" y="2111"/>
                  </a:lnTo>
                  <a:lnTo>
                    <a:pt x="426" y="2111"/>
                  </a:lnTo>
                  <a:lnTo>
                    <a:pt x="434" y="2109"/>
                  </a:lnTo>
                  <a:lnTo>
                    <a:pt x="442" y="2105"/>
                  </a:lnTo>
                  <a:lnTo>
                    <a:pt x="446" y="2102"/>
                  </a:lnTo>
                  <a:lnTo>
                    <a:pt x="449" y="2099"/>
                  </a:lnTo>
                  <a:lnTo>
                    <a:pt x="450" y="2095"/>
                  </a:lnTo>
                  <a:lnTo>
                    <a:pt x="451" y="2091"/>
                  </a:lnTo>
                  <a:lnTo>
                    <a:pt x="451" y="2091"/>
                  </a:lnTo>
                  <a:lnTo>
                    <a:pt x="449" y="2056"/>
                  </a:lnTo>
                  <a:lnTo>
                    <a:pt x="446" y="2031"/>
                  </a:lnTo>
                  <a:lnTo>
                    <a:pt x="461" y="2026"/>
                  </a:lnTo>
                  <a:lnTo>
                    <a:pt x="461" y="2026"/>
                  </a:lnTo>
                  <a:lnTo>
                    <a:pt x="457" y="1985"/>
                  </a:lnTo>
                  <a:lnTo>
                    <a:pt x="454" y="1955"/>
                  </a:lnTo>
                  <a:lnTo>
                    <a:pt x="451" y="1936"/>
                  </a:lnTo>
                  <a:lnTo>
                    <a:pt x="451" y="1936"/>
                  </a:lnTo>
                  <a:lnTo>
                    <a:pt x="452" y="1927"/>
                  </a:lnTo>
                  <a:lnTo>
                    <a:pt x="455" y="1909"/>
                  </a:lnTo>
                  <a:lnTo>
                    <a:pt x="467" y="1857"/>
                  </a:lnTo>
                  <a:lnTo>
                    <a:pt x="482" y="1798"/>
                  </a:lnTo>
                  <a:lnTo>
                    <a:pt x="487" y="1772"/>
                  </a:lnTo>
                  <a:lnTo>
                    <a:pt x="491" y="1750"/>
                  </a:lnTo>
                  <a:lnTo>
                    <a:pt x="491" y="1750"/>
                  </a:lnTo>
                  <a:lnTo>
                    <a:pt x="499" y="1683"/>
                  </a:lnTo>
                  <a:lnTo>
                    <a:pt x="509" y="1582"/>
                  </a:lnTo>
                  <a:lnTo>
                    <a:pt x="521" y="1450"/>
                  </a:lnTo>
                  <a:lnTo>
                    <a:pt x="711" y="1415"/>
                  </a:lnTo>
                  <a:lnTo>
                    <a:pt x="711" y="1415"/>
                  </a:lnTo>
                  <a:lnTo>
                    <a:pt x="803" y="1421"/>
                  </a:lnTo>
                  <a:lnTo>
                    <a:pt x="869" y="1426"/>
                  </a:lnTo>
                  <a:lnTo>
                    <a:pt x="906" y="1430"/>
                  </a:lnTo>
                  <a:lnTo>
                    <a:pt x="906" y="1430"/>
                  </a:lnTo>
                  <a:lnTo>
                    <a:pt x="946" y="1437"/>
                  </a:lnTo>
                  <a:lnTo>
                    <a:pt x="981" y="1442"/>
                  </a:lnTo>
                  <a:lnTo>
                    <a:pt x="1024" y="1448"/>
                  </a:lnTo>
                  <a:lnTo>
                    <a:pt x="1069" y="1453"/>
                  </a:lnTo>
                  <a:lnTo>
                    <a:pt x="1115" y="1457"/>
                  </a:lnTo>
                  <a:lnTo>
                    <a:pt x="1138" y="1458"/>
                  </a:lnTo>
                  <a:lnTo>
                    <a:pt x="1159" y="1458"/>
                  </a:lnTo>
                  <a:lnTo>
                    <a:pt x="1179" y="1457"/>
                  </a:lnTo>
                  <a:lnTo>
                    <a:pt x="1196" y="1455"/>
                  </a:lnTo>
                  <a:lnTo>
                    <a:pt x="1196" y="1455"/>
                  </a:lnTo>
                  <a:lnTo>
                    <a:pt x="1213" y="1451"/>
                  </a:lnTo>
                  <a:lnTo>
                    <a:pt x="1229" y="1446"/>
                  </a:lnTo>
                  <a:lnTo>
                    <a:pt x="1244" y="1441"/>
                  </a:lnTo>
                  <a:lnTo>
                    <a:pt x="1259" y="1433"/>
                  </a:lnTo>
                  <a:lnTo>
                    <a:pt x="1273" y="1426"/>
                  </a:lnTo>
                  <a:lnTo>
                    <a:pt x="1285" y="1418"/>
                  </a:lnTo>
                  <a:lnTo>
                    <a:pt x="1308" y="1401"/>
                  </a:lnTo>
                  <a:lnTo>
                    <a:pt x="1327" y="1386"/>
                  </a:lnTo>
                  <a:lnTo>
                    <a:pt x="1340" y="1372"/>
                  </a:lnTo>
                  <a:lnTo>
                    <a:pt x="1352" y="1359"/>
                  </a:lnTo>
                  <a:lnTo>
                    <a:pt x="1352" y="1359"/>
                  </a:lnTo>
                  <a:lnTo>
                    <a:pt x="1359" y="1367"/>
                  </a:lnTo>
                  <a:lnTo>
                    <a:pt x="1368" y="1374"/>
                  </a:lnTo>
                  <a:lnTo>
                    <a:pt x="1379" y="1381"/>
                  </a:lnTo>
                  <a:lnTo>
                    <a:pt x="1384" y="1383"/>
                  </a:lnTo>
                  <a:lnTo>
                    <a:pt x="1389" y="1385"/>
                  </a:lnTo>
                  <a:lnTo>
                    <a:pt x="1395" y="1386"/>
                  </a:lnTo>
                  <a:lnTo>
                    <a:pt x="1400" y="1385"/>
                  </a:lnTo>
                  <a:lnTo>
                    <a:pt x="1405" y="1382"/>
                  </a:lnTo>
                  <a:lnTo>
                    <a:pt x="1409" y="1378"/>
                  </a:lnTo>
                  <a:lnTo>
                    <a:pt x="1413" y="1373"/>
                  </a:lnTo>
                  <a:lnTo>
                    <a:pt x="1417" y="1364"/>
                  </a:lnTo>
                  <a:lnTo>
                    <a:pt x="1417" y="1364"/>
                  </a:lnTo>
                  <a:lnTo>
                    <a:pt x="1419" y="1356"/>
                  </a:lnTo>
                  <a:lnTo>
                    <a:pt x="1420" y="1346"/>
                  </a:lnTo>
                  <a:lnTo>
                    <a:pt x="1420" y="1337"/>
                  </a:lnTo>
                  <a:lnTo>
                    <a:pt x="1419" y="1329"/>
                  </a:lnTo>
                  <a:lnTo>
                    <a:pt x="1417" y="1312"/>
                  </a:lnTo>
                  <a:lnTo>
                    <a:pt x="1410" y="1297"/>
                  </a:lnTo>
                  <a:lnTo>
                    <a:pt x="1395" y="1264"/>
                  </a:lnTo>
                  <a:lnTo>
                    <a:pt x="1388" y="1247"/>
                  </a:lnTo>
                  <a:lnTo>
                    <a:pt x="1382" y="1229"/>
                  </a:lnTo>
                  <a:lnTo>
                    <a:pt x="1382" y="1229"/>
                  </a:lnTo>
                  <a:lnTo>
                    <a:pt x="1373" y="1204"/>
                  </a:lnTo>
                  <a:lnTo>
                    <a:pt x="1358" y="1165"/>
                  </a:lnTo>
                  <a:lnTo>
                    <a:pt x="1316" y="1063"/>
                  </a:lnTo>
                  <a:lnTo>
                    <a:pt x="1268" y="943"/>
                  </a:lnTo>
                  <a:lnTo>
                    <a:pt x="1221" y="828"/>
                  </a:lnTo>
                  <a:lnTo>
                    <a:pt x="1221" y="828"/>
                  </a:lnTo>
                  <a:lnTo>
                    <a:pt x="1210" y="802"/>
                  </a:lnTo>
                  <a:lnTo>
                    <a:pt x="1199" y="776"/>
                  </a:lnTo>
                  <a:lnTo>
                    <a:pt x="1186" y="748"/>
                  </a:lnTo>
                  <a:lnTo>
                    <a:pt x="1173" y="722"/>
                  </a:lnTo>
                  <a:lnTo>
                    <a:pt x="1144" y="670"/>
                  </a:lnTo>
                  <a:lnTo>
                    <a:pt x="1113" y="622"/>
                  </a:lnTo>
                  <a:lnTo>
                    <a:pt x="1083" y="576"/>
                  </a:lnTo>
                  <a:lnTo>
                    <a:pt x="1051" y="536"/>
                  </a:lnTo>
                  <a:lnTo>
                    <a:pt x="1038" y="519"/>
                  </a:lnTo>
                  <a:lnTo>
                    <a:pt x="1023" y="502"/>
                  </a:lnTo>
                  <a:lnTo>
                    <a:pt x="1009" y="489"/>
                  </a:lnTo>
                  <a:lnTo>
                    <a:pt x="996" y="477"/>
                  </a:lnTo>
                  <a:lnTo>
                    <a:pt x="996" y="477"/>
                  </a:lnTo>
                  <a:lnTo>
                    <a:pt x="971" y="457"/>
                  </a:lnTo>
                  <a:lnTo>
                    <a:pt x="948" y="440"/>
                  </a:lnTo>
                  <a:lnTo>
                    <a:pt x="925" y="425"/>
                  </a:lnTo>
                  <a:lnTo>
                    <a:pt x="905" y="414"/>
                  </a:lnTo>
                  <a:lnTo>
                    <a:pt x="874" y="396"/>
                  </a:lnTo>
                  <a:lnTo>
                    <a:pt x="865" y="390"/>
                  </a:lnTo>
                  <a:lnTo>
                    <a:pt x="861" y="387"/>
                  </a:lnTo>
                  <a:lnTo>
                    <a:pt x="861" y="387"/>
                  </a:lnTo>
                  <a:lnTo>
                    <a:pt x="858" y="383"/>
                  </a:lnTo>
                  <a:lnTo>
                    <a:pt x="849" y="376"/>
                  </a:lnTo>
                  <a:lnTo>
                    <a:pt x="824" y="357"/>
                  </a:lnTo>
                  <a:lnTo>
                    <a:pt x="786" y="332"/>
                  </a:lnTo>
                  <a:lnTo>
                    <a:pt x="771" y="342"/>
                  </a:lnTo>
                  <a:lnTo>
                    <a:pt x="771" y="342"/>
                  </a:lnTo>
                  <a:lnTo>
                    <a:pt x="767" y="335"/>
                  </a:lnTo>
                  <a:lnTo>
                    <a:pt x="764" y="330"/>
                  </a:lnTo>
                  <a:lnTo>
                    <a:pt x="761" y="327"/>
                  </a:lnTo>
                  <a:lnTo>
                    <a:pt x="761" y="327"/>
                  </a:lnTo>
                  <a:lnTo>
                    <a:pt x="756" y="327"/>
                  </a:lnTo>
                  <a:lnTo>
                    <a:pt x="747" y="330"/>
                  </a:lnTo>
                  <a:lnTo>
                    <a:pt x="736" y="332"/>
                  </a:lnTo>
                  <a:lnTo>
                    <a:pt x="731" y="322"/>
                  </a:lnTo>
                  <a:lnTo>
                    <a:pt x="731" y="322"/>
                  </a:lnTo>
                  <a:lnTo>
                    <a:pt x="730" y="311"/>
                  </a:lnTo>
                  <a:lnTo>
                    <a:pt x="729" y="288"/>
                  </a:lnTo>
                  <a:lnTo>
                    <a:pt x="726" y="257"/>
                  </a:lnTo>
                  <a:lnTo>
                    <a:pt x="726" y="257"/>
                  </a:lnTo>
                  <a:lnTo>
                    <a:pt x="711" y="192"/>
                  </a:lnTo>
                  <a:lnTo>
                    <a:pt x="711" y="192"/>
                  </a:lnTo>
                  <a:lnTo>
                    <a:pt x="702" y="149"/>
                  </a:lnTo>
                  <a:lnTo>
                    <a:pt x="696" y="127"/>
                  </a:lnTo>
                  <a:lnTo>
                    <a:pt x="694" y="118"/>
                  </a:lnTo>
                  <a:lnTo>
                    <a:pt x="691" y="112"/>
                  </a:lnTo>
                  <a:lnTo>
                    <a:pt x="691" y="112"/>
                  </a:lnTo>
                  <a:lnTo>
                    <a:pt x="681" y="97"/>
                  </a:lnTo>
                  <a:lnTo>
                    <a:pt x="664" y="74"/>
                  </a:lnTo>
                  <a:lnTo>
                    <a:pt x="654" y="64"/>
                  </a:lnTo>
                  <a:lnTo>
                    <a:pt x="644" y="54"/>
                  </a:lnTo>
                  <a:lnTo>
                    <a:pt x="634" y="46"/>
                  </a:lnTo>
                  <a:lnTo>
                    <a:pt x="626" y="41"/>
                  </a:lnTo>
                  <a:lnTo>
                    <a:pt x="626" y="41"/>
                  </a:lnTo>
                  <a:lnTo>
                    <a:pt x="609" y="34"/>
                  </a:lnTo>
                  <a:lnTo>
                    <a:pt x="587" y="21"/>
                  </a:lnTo>
                  <a:lnTo>
                    <a:pt x="566" y="11"/>
                  </a:lnTo>
                  <a:lnTo>
                    <a:pt x="557" y="8"/>
                  </a:lnTo>
                  <a:lnTo>
                    <a:pt x="551" y="6"/>
                  </a:lnTo>
                  <a:lnTo>
                    <a:pt x="551" y="6"/>
                  </a:lnTo>
                  <a:lnTo>
                    <a:pt x="515" y="1"/>
                  </a:lnTo>
                  <a:lnTo>
                    <a:pt x="497" y="0"/>
                  </a:lnTo>
                  <a:lnTo>
                    <a:pt x="490" y="0"/>
                  </a:lnTo>
                  <a:lnTo>
                    <a:pt x="486" y="1"/>
                  </a:lnTo>
                  <a:lnTo>
                    <a:pt x="486" y="1"/>
                  </a:lnTo>
                  <a:lnTo>
                    <a:pt x="451" y="21"/>
                  </a:lnTo>
                  <a:lnTo>
                    <a:pt x="451" y="21"/>
                  </a:lnTo>
                  <a:lnTo>
                    <a:pt x="437" y="21"/>
                  </a:lnTo>
                  <a:lnTo>
                    <a:pt x="405" y="24"/>
                  </a:lnTo>
                  <a:lnTo>
                    <a:pt x="386" y="25"/>
                  </a:lnTo>
                  <a:lnTo>
                    <a:pt x="370" y="29"/>
                  </a:lnTo>
                  <a:lnTo>
                    <a:pt x="362" y="31"/>
                  </a:lnTo>
                  <a:lnTo>
                    <a:pt x="355" y="34"/>
                  </a:lnTo>
                  <a:lnTo>
                    <a:pt x="350" y="38"/>
                  </a:lnTo>
                  <a:lnTo>
                    <a:pt x="346" y="41"/>
                  </a:lnTo>
                  <a:lnTo>
                    <a:pt x="346" y="41"/>
                  </a:lnTo>
                  <a:lnTo>
                    <a:pt x="340" y="50"/>
                  </a:lnTo>
                  <a:lnTo>
                    <a:pt x="334" y="61"/>
                  </a:lnTo>
                  <a:lnTo>
                    <a:pt x="322" y="83"/>
                  </a:lnTo>
                  <a:lnTo>
                    <a:pt x="306" y="117"/>
                  </a:lnTo>
                  <a:lnTo>
                    <a:pt x="306" y="117"/>
                  </a:lnTo>
                  <a:lnTo>
                    <a:pt x="301" y="129"/>
                  </a:lnTo>
                  <a:lnTo>
                    <a:pt x="297" y="149"/>
                  </a:lnTo>
                  <a:lnTo>
                    <a:pt x="292" y="169"/>
                  </a:lnTo>
                  <a:lnTo>
                    <a:pt x="291" y="182"/>
                  </a:lnTo>
                  <a:lnTo>
                    <a:pt x="291" y="182"/>
                  </a:lnTo>
                  <a:lnTo>
                    <a:pt x="291" y="199"/>
                  </a:lnTo>
                  <a:lnTo>
                    <a:pt x="290" y="208"/>
                  </a:lnTo>
                  <a:lnTo>
                    <a:pt x="291" y="217"/>
                  </a:lnTo>
                  <a:lnTo>
                    <a:pt x="291" y="217"/>
                  </a:lnTo>
                  <a:lnTo>
                    <a:pt x="294" y="224"/>
                  </a:lnTo>
                  <a:lnTo>
                    <a:pt x="299" y="233"/>
                  </a:lnTo>
                  <a:lnTo>
                    <a:pt x="306" y="242"/>
                  </a:lnTo>
                  <a:lnTo>
                    <a:pt x="306" y="242"/>
                  </a:lnTo>
                  <a:lnTo>
                    <a:pt x="306" y="254"/>
                  </a:lnTo>
                  <a:lnTo>
                    <a:pt x="307" y="266"/>
                  </a:lnTo>
                  <a:lnTo>
                    <a:pt x="306" y="272"/>
                  </a:lnTo>
                  <a:lnTo>
                    <a:pt x="306" y="272"/>
                  </a:lnTo>
                  <a:lnTo>
                    <a:pt x="306" y="279"/>
                  </a:lnTo>
                  <a:lnTo>
                    <a:pt x="309" y="291"/>
                  </a:lnTo>
                  <a:lnTo>
                    <a:pt x="312" y="303"/>
                  </a:lnTo>
                  <a:lnTo>
                    <a:pt x="316" y="312"/>
                  </a:lnTo>
                  <a:lnTo>
                    <a:pt x="316" y="312"/>
                  </a:lnTo>
                  <a:lnTo>
                    <a:pt x="321" y="323"/>
                  </a:lnTo>
                  <a:lnTo>
                    <a:pt x="326" y="338"/>
                  </a:lnTo>
                  <a:lnTo>
                    <a:pt x="330" y="355"/>
                  </a:lnTo>
                  <a:lnTo>
                    <a:pt x="331" y="360"/>
                  </a:lnTo>
                  <a:lnTo>
                    <a:pt x="331" y="362"/>
                  </a:lnTo>
                  <a:lnTo>
                    <a:pt x="331" y="362"/>
                  </a:lnTo>
                  <a:lnTo>
                    <a:pt x="320" y="380"/>
                  </a:lnTo>
                  <a:lnTo>
                    <a:pt x="312" y="392"/>
                  </a:lnTo>
                  <a:lnTo>
                    <a:pt x="311" y="397"/>
                  </a:lnTo>
                  <a:lnTo>
                    <a:pt x="311" y="402"/>
                  </a:lnTo>
                  <a:lnTo>
                    <a:pt x="311" y="402"/>
                  </a:lnTo>
                  <a:lnTo>
                    <a:pt x="312" y="406"/>
                  </a:lnTo>
                  <a:lnTo>
                    <a:pt x="315" y="409"/>
                  </a:lnTo>
                  <a:lnTo>
                    <a:pt x="322" y="414"/>
                  </a:lnTo>
                  <a:lnTo>
                    <a:pt x="327" y="419"/>
                  </a:lnTo>
                  <a:lnTo>
                    <a:pt x="330" y="420"/>
                  </a:lnTo>
                  <a:lnTo>
                    <a:pt x="331" y="422"/>
                  </a:lnTo>
                  <a:lnTo>
                    <a:pt x="331" y="422"/>
                  </a:lnTo>
                  <a:lnTo>
                    <a:pt x="332" y="430"/>
                  </a:lnTo>
                  <a:lnTo>
                    <a:pt x="332" y="442"/>
                  </a:lnTo>
                  <a:lnTo>
                    <a:pt x="334" y="455"/>
                  </a:lnTo>
                  <a:lnTo>
                    <a:pt x="335" y="460"/>
                  </a:lnTo>
                  <a:lnTo>
                    <a:pt x="336" y="462"/>
                  </a:lnTo>
                  <a:lnTo>
                    <a:pt x="336" y="462"/>
                  </a:lnTo>
                  <a:lnTo>
                    <a:pt x="339" y="467"/>
                  </a:lnTo>
                  <a:lnTo>
                    <a:pt x="342" y="475"/>
                  </a:lnTo>
                  <a:lnTo>
                    <a:pt x="345" y="482"/>
                  </a:lnTo>
                  <a:lnTo>
                    <a:pt x="346" y="487"/>
                  </a:lnTo>
                  <a:lnTo>
                    <a:pt x="346" y="487"/>
                  </a:lnTo>
                  <a:lnTo>
                    <a:pt x="345" y="502"/>
                  </a:lnTo>
                  <a:lnTo>
                    <a:pt x="344" y="514"/>
                  </a:lnTo>
                  <a:lnTo>
                    <a:pt x="345" y="521"/>
                  </a:lnTo>
                  <a:lnTo>
                    <a:pt x="346" y="528"/>
                  </a:lnTo>
                  <a:lnTo>
                    <a:pt x="346" y="528"/>
                  </a:lnTo>
                  <a:lnTo>
                    <a:pt x="350" y="546"/>
                  </a:lnTo>
                  <a:lnTo>
                    <a:pt x="354" y="570"/>
                  </a:lnTo>
                  <a:lnTo>
                    <a:pt x="356" y="598"/>
                  </a:lnTo>
                  <a:lnTo>
                    <a:pt x="346" y="608"/>
                  </a:lnTo>
                  <a:lnTo>
                    <a:pt x="346" y="618"/>
                  </a:lnTo>
                  <a:lnTo>
                    <a:pt x="346" y="628"/>
                  </a:lnTo>
                  <a:lnTo>
                    <a:pt x="336" y="628"/>
                  </a:lnTo>
                  <a:lnTo>
                    <a:pt x="336" y="628"/>
                  </a:lnTo>
                  <a:lnTo>
                    <a:pt x="334" y="633"/>
                  </a:lnTo>
                  <a:lnTo>
                    <a:pt x="326" y="644"/>
                  </a:lnTo>
                  <a:lnTo>
                    <a:pt x="320" y="660"/>
                  </a:lnTo>
                  <a:lnTo>
                    <a:pt x="317" y="669"/>
                  </a:lnTo>
                  <a:lnTo>
                    <a:pt x="316" y="678"/>
                  </a:lnTo>
                  <a:lnTo>
                    <a:pt x="316" y="678"/>
                  </a:lnTo>
                  <a:lnTo>
                    <a:pt x="310" y="720"/>
                  </a:lnTo>
                  <a:lnTo>
                    <a:pt x="299" y="794"/>
                  </a:lnTo>
                  <a:lnTo>
                    <a:pt x="292" y="834"/>
                  </a:lnTo>
                  <a:lnTo>
                    <a:pt x="289" y="871"/>
                  </a:lnTo>
                  <a:lnTo>
                    <a:pt x="286" y="900"/>
                  </a:lnTo>
                  <a:lnTo>
                    <a:pt x="285" y="911"/>
                  </a:lnTo>
                  <a:lnTo>
                    <a:pt x="286" y="918"/>
                  </a:lnTo>
                  <a:lnTo>
                    <a:pt x="286" y="918"/>
                  </a:lnTo>
                  <a:lnTo>
                    <a:pt x="287" y="930"/>
                  </a:lnTo>
                  <a:lnTo>
                    <a:pt x="289" y="938"/>
                  </a:lnTo>
                  <a:lnTo>
                    <a:pt x="290" y="947"/>
                  </a:lnTo>
                  <a:lnTo>
                    <a:pt x="291" y="954"/>
                  </a:lnTo>
                  <a:lnTo>
                    <a:pt x="292" y="959"/>
                  </a:lnTo>
                  <a:lnTo>
                    <a:pt x="296" y="964"/>
                  </a:lnTo>
                  <a:lnTo>
                    <a:pt x="302" y="966"/>
                  </a:lnTo>
                  <a:lnTo>
                    <a:pt x="311" y="969"/>
                  </a:lnTo>
                  <a:lnTo>
                    <a:pt x="311" y="969"/>
                  </a:lnTo>
                  <a:lnTo>
                    <a:pt x="329" y="971"/>
                  </a:lnTo>
                  <a:lnTo>
                    <a:pt x="344" y="972"/>
                  </a:lnTo>
                  <a:lnTo>
                    <a:pt x="376" y="974"/>
                  </a:lnTo>
                  <a:lnTo>
                    <a:pt x="376" y="974"/>
                  </a:lnTo>
                  <a:lnTo>
                    <a:pt x="387" y="974"/>
                  </a:lnTo>
                  <a:lnTo>
                    <a:pt x="401" y="972"/>
                  </a:lnTo>
                  <a:lnTo>
                    <a:pt x="416" y="970"/>
                  </a:lnTo>
                  <a:lnTo>
                    <a:pt x="431" y="966"/>
                  </a:lnTo>
                  <a:lnTo>
                    <a:pt x="447" y="961"/>
                  </a:lnTo>
                  <a:lnTo>
                    <a:pt x="462" y="956"/>
                  </a:lnTo>
                  <a:lnTo>
                    <a:pt x="475" y="950"/>
                  </a:lnTo>
                  <a:lnTo>
                    <a:pt x="486" y="943"/>
                  </a:lnTo>
                  <a:lnTo>
                    <a:pt x="486" y="943"/>
                  </a:lnTo>
                  <a:close/>
                  <a:moveTo>
                    <a:pt x="471" y="603"/>
                  </a:moveTo>
                  <a:lnTo>
                    <a:pt x="471" y="603"/>
                  </a:lnTo>
                  <a:lnTo>
                    <a:pt x="495" y="589"/>
                  </a:lnTo>
                  <a:lnTo>
                    <a:pt x="515" y="578"/>
                  </a:lnTo>
                  <a:lnTo>
                    <a:pt x="531" y="568"/>
                  </a:lnTo>
                  <a:lnTo>
                    <a:pt x="531" y="568"/>
                  </a:lnTo>
                  <a:lnTo>
                    <a:pt x="537" y="563"/>
                  </a:lnTo>
                  <a:lnTo>
                    <a:pt x="542" y="556"/>
                  </a:lnTo>
                  <a:lnTo>
                    <a:pt x="546" y="550"/>
                  </a:lnTo>
                  <a:lnTo>
                    <a:pt x="550" y="544"/>
                  </a:lnTo>
                  <a:lnTo>
                    <a:pt x="555" y="533"/>
                  </a:lnTo>
                  <a:lnTo>
                    <a:pt x="556" y="528"/>
                  </a:lnTo>
                  <a:lnTo>
                    <a:pt x="581" y="548"/>
                  </a:lnTo>
                  <a:lnTo>
                    <a:pt x="581" y="548"/>
                  </a:lnTo>
                  <a:lnTo>
                    <a:pt x="570" y="570"/>
                  </a:lnTo>
                  <a:lnTo>
                    <a:pt x="560" y="589"/>
                  </a:lnTo>
                  <a:lnTo>
                    <a:pt x="551" y="603"/>
                  </a:lnTo>
                  <a:lnTo>
                    <a:pt x="551" y="603"/>
                  </a:lnTo>
                  <a:lnTo>
                    <a:pt x="539" y="620"/>
                  </a:lnTo>
                  <a:lnTo>
                    <a:pt x="520" y="645"/>
                  </a:lnTo>
                  <a:lnTo>
                    <a:pt x="510" y="659"/>
                  </a:lnTo>
                  <a:lnTo>
                    <a:pt x="500" y="670"/>
                  </a:lnTo>
                  <a:lnTo>
                    <a:pt x="490" y="680"/>
                  </a:lnTo>
                  <a:lnTo>
                    <a:pt x="481" y="688"/>
                  </a:lnTo>
                  <a:lnTo>
                    <a:pt x="481" y="688"/>
                  </a:lnTo>
                  <a:lnTo>
                    <a:pt x="477" y="689"/>
                  </a:lnTo>
                  <a:lnTo>
                    <a:pt x="475" y="690"/>
                  </a:lnTo>
                  <a:lnTo>
                    <a:pt x="474" y="689"/>
                  </a:lnTo>
                  <a:lnTo>
                    <a:pt x="472" y="688"/>
                  </a:lnTo>
                  <a:lnTo>
                    <a:pt x="471" y="683"/>
                  </a:lnTo>
                  <a:lnTo>
                    <a:pt x="474" y="675"/>
                  </a:lnTo>
                  <a:lnTo>
                    <a:pt x="479" y="659"/>
                  </a:lnTo>
                  <a:lnTo>
                    <a:pt x="481" y="648"/>
                  </a:lnTo>
                  <a:lnTo>
                    <a:pt x="481" y="648"/>
                  </a:lnTo>
                  <a:lnTo>
                    <a:pt x="482" y="642"/>
                  </a:lnTo>
                  <a:lnTo>
                    <a:pt x="484" y="634"/>
                  </a:lnTo>
                  <a:lnTo>
                    <a:pt x="486" y="623"/>
                  </a:lnTo>
                  <a:lnTo>
                    <a:pt x="486" y="623"/>
                  </a:lnTo>
                  <a:lnTo>
                    <a:pt x="485" y="622"/>
                  </a:lnTo>
                  <a:lnTo>
                    <a:pt x="484" y="622"/>
                  </a:lnTo>
                  <a:lnTo>
                    <a:pt x="479" y="622"/>
                  </a:lnTo>
                  <a:lnTo>
                    <a:pt x="471" y="623"/>
                  </a:lnTo>
                  <a:lnTo>
                    <a:pt x="471" y="6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64385B9-AD4A-416A-BC4D-E3E76C8D45F2}"/>
              </a:ext>
            </a:extLst>
          </p:cNvPr>
          <p:cNvGrpSpPr/>
          <p:nvPr/>
        </p:nvGrpSpPr>
        <p:grpSpPr>
          <a:xfrm>
            <a:off x="6785699" y="1068131"/>
            <a:ext cx="2280930" cy="2440480"/>
            <a:chOff x="5857875" y="220663"/>
            <a:chExt cx="3449638" cy="3690938"/>
          </a:xfrm>
          <a:solidFill>
            <a:schemeClr val="tx1"/>
          </a:solidFill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2AE65C97-ED61-411C-B8AF-9B213BB88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1327150"/>
              <a:ext cx="1095375" cy="741363"/>
            </a:xfrm>
            <a:custGeom>
              <a:avLst/>
              <a:gdLst>
                <a:gd name="T0" fmla="*/ 670 w 690"/>
                <a:gd name="T1" fmla="*/ 451 h 467"/>
                <a:gd name="T2" fmla="*/ 670 w 690"/>
                <a:gd name="T3" fmla="*/ 451 h 467"/>
                <a:gd name="T4" fmla="*/ 681 w 690"/>
                <a:gd name="T5" fmla="*/ 398 h 467"/>
                <a:gd name="T6" fmla="*/ 689 w 690"/>
                <a:gd name="T7" fmla="*/ 363 h 467"/>
                <a:gd name="T8" fmla="*/ 690 w 690"/>
                <a:gd name="T9" fmla="*/ 350 h 467"/>
                <a:gd name="T10" fmla="*/ 690 w 690"/>
                <a:gd name="T11" fmla="*/ 345 h 467"/>
                <a:gd name="T12" fmla="*/ 690 w 690"/>
                <a:gd name="T13" fmla="*/ 345 h 467"/>
                <a:gd name="T14" fmla="*/ 626 w 690"/>
                <a:gd name="T15" fmla="*/ 347 h 467"/>
                <a:gd name="T16" fmla="*/ 491 w 690"/>
                <a:gd name="T17" fmla="*/ 350 h 467"/>
                <a:gd name="T18" fmla="*/ 295 w 690"/>
                <a:gd name="T19" fmla="*/ 356 h 467"/>
                <a:gd name="T20" fmla="*/ 285 w 690"/>
                <a:gd name="T21" fmla="*/ 356 h 467"/>
                <a:gd name="T22" fmla="*/ 275 w 690"/>
                <a:gd name="T23" fmla="*/ 350 h 467"/>
                <a:gd name="T24" fmla="*/ 120 w 690"/>
                <a:gd name="T25" fmla="*/ 0 h 467"/>
                <a:gd name="T26" fmla="*/ 0 w 690"/>
                <a:gd name="T27" fmla="*/ 25 h 467"/>
                <a:gd name="T28" fmla="*/ 0 w 690"/>
                <a:gd name="T29" fmla="*/ 35 h 467"/>
                <a:gd name="T30" fmla="*/ 175 w 690"/>
                <a:gd name="T31" fmla="*/ 446 h 467"/>
                <a:gd name="T32" fmla="*/ 175 w 690"/>
                <a:gd name="T33" fmla="*/ 446 h 467"/>
                <a:gd name="T34" fmla="*/ 182 w 690"/>
                <a:gd name="T35" fmla="*/ 448 h 467"/>
                <a:gd name="T36" fmla="*/ 187 w 690"/>
                <a:gd name="T37" fmla="*/ 452 h 467"/>
                <a:gd name="T38" fmla="*/ 188 w 690"/>
                <a:gd name="T39" fmla="*/ 453 h 467"/>
                <a:gd name="T40" fmla="*/ 190 w 690"/>
                <a:gd name="T41" fmla="*/ 456 h 467"/>
                <a:gd name="T42" fmla="*/ 190 w 690"/>
                <a:gd name="T43" fmla="*/ 456 h 467"/>
                <a:gd name="T44" fmla="*/ 191 w 690"/>
                <a:gd name="T45" fmla="*/ 461 h 467"/>
                <a:gd name="T46" fmla="*/ 193 w 690"/>
                <a:gd name="T47" fmla="*/ 465 h 467"/>
                <a:gd name="T48" fmla="*/ 193 w 690"/>
                <a:gd name="T49" fmla="*/ 467 h 467"/>
                <a:gd name="T50" fmla="*/ 196 w 690"/>
                <a:gd name="T51" fmla="*/ 467 h 467"/>
                <a:gd name="T52" fmla="*/ 197 w 690"/>
                <a:gd name="T53" fmla="*/ 467 h 467"/>
                <a:gd name="T54" fmla="*/ 200 w 690"/>
                <a:gd name="T55" fmla="*/ 466 h 467"/>
                <a:gd name="T56" fmla="*/ 200 w 690"/>
                <a:gd name="T57" fmla="*/ 466 h 467"/>
                <a:gd name="T58" fmla="*/ 205 w 690"/>
                <a:gd name="T59" fmla="*/ 463 h 467"/>
                <a:gd name="T60" fmla="*/ 210 w 690"/>
                <a:gd name="T61" fmla="*/ 461 h 467"/>
                <a:gd name="T62" fmla="*/ 215 w 690"/>
                <a:gd name="T63" fmla="*/ 461 h 467"/>
                <a:gd name="T64" fmla="*/ 670 w 690"/>
                <a:gd name="T65" fmla="*/ 45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0" h="467">
                  <a:moveTo>
                    <a:pt x="670" y="451"/>
                  </a:moveTo>
                  <a:lnTo>
                    <a:pt x="670" y="451"/>
                  </a:lnTo>
                  <a:lnTo>
                    <a:pt x="681" y="398"/>
                  </a:lnTo>
                  <a:lnTo>
                    <a:pt x="689" y="363"/>
                  </a:lnTo>
                  <a:lnTo>
                    <a:pt x="690" y="350"/>
                  </a:lnTo>
                  <a:lnTo>
                    <a:pt x="690" y="345"/>
                  </a:lnTo>
                  <a:lnTo>
                    <a:pt x="690" y="345"/>
                  </a:lnTo>
                  <a:lnTo>
                    <a:pt x="626" y="347"/>
                  </a:lnTo>
                  <a:lnTo>
                    <a:pt x="491" y="350"/>
                  </a:lnTo>
                  <a:lnTo>
                    <a:pt x="295" y="356"/>
                  </a:lnTo>
                  <a:lnTo>
                    <a:pt x="285" y="356"/>
                  </a:lnTo>
                  <a:lnTo>
                    <a:pt x="275" y="350"/>
                  </a:lnTo>
                  <a:lnTo>
                    <a:pt x="120" y="0"/>
                  </a:lnTo>
                  <a:lnTo>
                    <a:pt x="0" y="25"/>
                  </a:lnTo>
                  <a:lnTo>
                    <a:pt x="0" y="35"/>
                  </a:lnTo>
                  <a:lnTo>
                    <a:pt x="175" y="446"/>
                  </a:lnTo>
                  <a:lnTo>
                    <a:pt x="175" y="446"/>
                  </a:lnTo>
                  <a:lnTo>
                    <a:pt x="182" y="448"/>
                  </a:lnTo>
                  <a:lnTo>
                    <a:pt x="187" y="452"/>
                  </a:lnTo>
                  <a:lnTo>
                    <a:pt x="188" y="453"/>
                  </a:lnTo>
                  <a:lnTo>
                    <a:pt x="190" y="456"/>
                  </a:lnTo>
                  <a:lnTo>
                    <a:pt x="190" y="456"/>
                  </a:lnTo>
                  <a:lnTo>
                    <a:pt x="191" y="461"/>
                  </a:lnTo>
                  <a:lnTo>
                    <a:pt x="193" y="465"/>
                  </a:lnTo>
                  <a:lnTo>
                    <a:pt x="193" y="467"/>
                  </a:lnTo>
                  <a:lnTo>
                    <a:pt x="196" y="467"/>
                  </a:lnTo>
                  <a:lnTo>
                    <a:pt x="197" y="467"/>
                  </a:lnTo>
                  <a:lnTo>
                    <a:pt x="200" y="466"/>
                  </a:lnTo>
                  <a:lnTo>
                    <a:pt x="200" y="466"/>
                  </a:lnTo>
                  <a:lnTo>
                    <a:pt x="205" y="463"/>
                  </a:lnTo>
                  <a:lnTo>
                    <a:pt x="210" y="461"/>
                  </a:lnTo>
                  <a:lnTo>
                    <a:pt x="215" y="461"/>
                  </a:lnTo>
                  <a:lnTo>
                    <a:pt x="670" y="4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80CC7620-6F9C-4730-B242-BEB42DB13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8" y="220663"/>
              <a:ext cx="2949575" cy="3690938"/>
            </a:xfrm>
            <a:custGeom>
              <a:avLst/>
              <a:gdLst>
                <a:gd name="T0" fmla="*/ 1234 w 1858"/>
                <a:gd name="T1" fmla="*/ 598 h 2325"/>
                <a:gd name="T2" fmla="*/ 1148 w 1858"/>
                <a:gd name="T3" fmla="*/ 705 h 2325"/>
                <a:gd name="T4" fmla="*/ 1070 w 1858"/>
                <a:gd name="T5" fmla="*/ 807 h 2325"/>
                <a:gd name="T6" fmla="*/ 1003 w 1858"/>
                <a:gd name="T7" fmla="*/ 965 h 2325"/>
                <a:gd name="T8" fmla="*/ 900 w 1858"/>
                <a:gd name="T9" fmla="*/ 1098 h 2325"/>
                <a:gd name="T10" fmla="*/ 605 w 1858"/>
                <a:gd name="T11" fmla="*/ 1207 h 2325"/>
                <a:gd name="T12" fmla="*/ 500 w 1858"/>
                <a:gd name="T13" fmla="*/ 1203 h 2325"/>
                <a:gd name="T14" fmla="*/ 440 w 1858"/>
                <a:gd name="T15" fmla="*/ 1268 h 2325"/>
                <a:gd name="T16" fmla="*/ 257 w 1858"/>
                <a:gd name="T17" fmla="*/ 1396 h 2325"/>
                <a:gd name="T18" fmla="*/ 119 w 1858"/>
                <a:gd name="T19" fmla="*/ 1487 h 2325"/>
                <a:gd name="T20" fmla="*/ 150 w 1858"/>
                <a:gd name="T21" fmla="*/ 1549 h 2325"/>
                <a:gd name="T22" fmla="*/ 255 w 1858"/>
                <a:gd name="T23" fmla="*/ 1864 h 2325"/>
                <a:gd name="T24" fmla="*/ 215 w 1858"/>
                <a:gd name="T25" fmla="*/ 2145 h 2325"/>
                <a:gd name="T26" fmla="*/ 141 w 1858"/>
                <a:gd name="T27" fmla="*/ 2203 h 2325"/>
                <a:gd name="T28" fmla="*/ 34 w 1858"/>
                <a:gd name="T29" fmla="*/ 2221 h 2325"/>
                <a:gd name="T30" fmla="*/ 0 w 1858"/>
                <a:gd name="T31" fmla="*/ 2260 h 2325"/>
                <a:gd name="T32" fmla="*/ 30 w 1858"/>
                <a:gd name="T33" fmla="*/ 2309 h 2325"/>
                <a:gd name="T34" fmla="*/ 125 w 1858"/>
                <a:gd name="T35" fmla="*/ 2325 h 2325"/>
                <a:gd name="T36" fmla="*/ 340 w 1858"/>
                <a:gd name="T37" fmla="*/ 2315 h 2325"/>
                <a:gd name="T38" fmla="*/ 431 w 1858"/>
                <a:gd name="T39" fmla="*/ 2303 h 2325"/>
                <a:gd name="T40" fmla="*/ 426 w 1858"/>
                <a:gd name="T41" fmla="*/ 2230 h 2325"/>
                <a:gd name="T42" fmla="*/ 470 w 1858"/>
                <a:gd name="T43" fmla="*/ 1965 h 2325"/>
                <a:gd name="T44" fmla="*/ 680 w 1858"/>
                <a:gd name="T45" fmla="*/ 1634 h 2325"/>
                <a:gd name="T46" fmla="*/ 1070 w 1858"/>
                <a:gd name="T47" fmla="*/ 1659 h 2325"/>
                <a:gd name="T48" fmla="*/ 1260 w 1858"/>
                <a:gd name="T49" fmla="*/ 1655 h 2325"/>
                <a:gd name="T50" fmla="*/ 1415 w 1858"/>
                <a:gd name="T51" fmla="*/ 1594 h 2325"/>
                <a:gd name="T52" fmla="*/ 1494 w 1858"/>
                <a:gd name="T53" fmla="*/ 1179 h 2325"/>
                <a:gd name="T54" fmla="*/ 1606 w 1858"/>
                <a:gd name="T55" fmla="*/ 967 h 2325"/>
                <a:gd name="T56" fmla="*/ 1671 w 1858"/>
                <a:gd name="T57" fmla="*/ 1133 h 2325"/>
                <a:gd name="T58" fmla="*/ 1561 w 1858"/>
                <a:gd name="T59" fmla="*/ 1504 h 2325"/>
                <a:gd name="T60" fmla="*/ 1493 w 1858"/>
                <a:gd name="T61" fmla="*/ 1584 h 2325"/>
                <a:gd name="T62" fmla="*/ 1442 w 1858"/>
                <a:gd name="T63" fmla="*/ 1678 h 2325"/>
                <a:gd name="T64" fmla="*/ 1439 w 1858"/>
                <a:gd name="T65" fmla="*/ 1732 h 2325"/>
                <a:gd name="T66" fmla="*/ 1492 w 1858"/>
                <a:gd name="T67" fmla="*/ 1653 h 2325"/>
                <a:gd name="T68" fmla="*/ 1494 w 1858"/>
                <a:gd name="T69" fmla="*/ 1685 h 2325"/>
                <a:gd name="T70" fmla="*/ 1472 w 1858"/>
                <a:gd name="T71" fmla="*/ 1722 h 2325"/>
                <a:gd name="T72" fmla="*/ 1415 w 1858"/>
                <a:gd name="T73" fmla="*/ 1753 h 2325"/>
                <a:gd name="T74" fmla="*/ 1460 w 1858"/>
                <a:gd name="T75" fmla="*/ 1778 h 2325"/>
                <a:gd name="T76" fmla="*/ 1515 w 1858"/>
                <a:gd name="T77" fmla="*/ 1784 h 2325"/>
                <a:gd name="T78" fmla="*/ 1566 w 1858"/>
                <a:gd name="T79" fmla="*/ 1770 h 2325"/>
                <a:gd name="T80" fmla="*/ 1631 w 1858"/>
                <a:gd name="T81" fmla="*/ 1722 h 2325"/>
                <a:gd name="T82" fmla="*/ 1829 w 1858"/>
                <a:gd name="T83" fmla="*/ 1215 h 2325"/>
                <a:gd name="T84" fmla="*/ 1837 w 1858"/>
                <a:gd name="T85" fmla="*/ 796 h 2325"/>
                <a:gd name="T86" fmla="*/ 1781 w 1858"/>
                <a:gd name="T87" fmla="*/ 632 h 2325"/>
                <a:gd name="T88" fmla="*/ 1636 w 1858"/>
                <a:gd name="T89" fmla="*/ 451 h 2325"/>
                <a:gd name="T90" fmla="*/ 1666 w 1858"/>
                <a:gd name="T91" fmla="*/ 437 h 2325"/>
                <a:gd name="T92" fmla="*/ 1691 w 1858"/>
                <a:gd name="T93" fmla="*/ 341 h 2325"/>
                <a:gd name="T94" fmla="*/ 1736 w 1858"/>
                <a:gd name="T95" fmla="*/ 158 h 2325"/>
                <a:gd name="T96" fmla="*/ 1691 w 1858"/>
                <a:gd name="T97" fmla="*/ 80 h 2325"/>
                <a:gd name="T98" fmla="*/ 1579 w 1858"/>
                <a:gd name="T99" fmla="*/ 13 h 2325"/>
                <a:gd name="T100" fmla="*/ 1452 w 1858"/>
                <a:gd name="T101" fmla="*/ 3 h 2325"/>
                <a:gd name="T102" fmla="*/ 1355 w 1858"/>
                <a:gd name="T103" fmla="*/ 60 h 2325"/>
                <a:gd name="T104" fmla="*/ 1343 w 1858"/>
                <a:gd name="T105" fmla="*/ 140 h 2325"/>
                <a:gd name="T106" fmla="*/ 1317 w 1858"/>
                <a:gd name="T107" fmla="*/ 237 h 2325"/>
                <a:gd name="T108" fmla="*/ 1300 w 1858"/>
                <a:gd name="T109" fmla="*/ 296 h 2325"/>
                <a:gd name="T110" fmla="*/ 1290 w 1858"/>
                <a:gd name="T111" fmla="*/ 343 h 2325"/>
                <a:gd name="T112" fmla="*/ 1290 w 1858"/>
                <a:gd name="T113" fmla="*/ 466 h 2325"/>
                <a:gd name="T114" fmla="*/ 1350 w 1858"/>
                <a:gd name="T115" fmla="*/ 511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58" h="2325">
                  <a:moveTo>
                    <a:pt x="1315" y="521"/>
                  </a:moveTo>
                  <a:lnTo>
                    <a:pt x="1315" y="521"/>
                  </a:lnTo>
                  <a:lnTo>
                    <a:pt x="1312" y="530"/>
                  </a:lnTo>
                  <a:lnTo>
                    <a:pt x="1307" y="536"/>
                  </a:lnTo>
                  <a:lnTo>
                    <a:pt x="1295" y="545"/>
                  </a:lnTo>
                  <a:lnTo>
                    <a:pt x="1275" y="561"/>
                  </a:lnTo>
                  <a:lnTo>
                    <a:pt x="1275" y="561"/>
                  </a:lnTo>
                  <a:lnTo>
                    <a:pt x="1252" y="581"/>
                  </a:lnTo>
                  <a:lnTo>
                    <a:pt x="1234" y="598"/>
                  </a:lnTo>
                  <a:lnTo>
                    <a:pt x="1220" y="611"/>
                  </a:lnTo>
                  <a:lnTo>
                    <a:pt x="1210" y="622"/>
                  </a:lnTo>
                  <a:lnTo>
                    <a:pt x="1210" y="622"/>
                  </a:lnTo>
                  <a:lnTo>
                    <a:pt x="1202" y="632"/>
                  </a:lnTo>
                  <a:lnTo>
                    <a:pt x="1185" y="652"/>
                  </a:lnTo>
                  <a:lnTo>
                    <a:pt x="1185" y="652"/>
                  </a:lnTo>
                  <a:lnTo>
                    <a:pt x="1173" y="670"/>
                  </a:lnTo>
                  <a:lnTo>
                    <a:pt x="1160" y="688"/>
                  </a:lnTo>
                  <a:lnTo>
                    <a:pt x="1148" y="705"/>
                  </a:lnTo>
                  <a:lnTo>
                    <a:pt x="1135" y="722"/>
                  </a:lnTo>
                  <a:lnTo>
                    <a:pt x="1135" y="722"/>
                  </a:lnTo>
                  <a:lnTo>
                    <a:pt x="1119" y="738"/>
                  </a:lnTo>
                  <a:lnTo>
                    <a:pt x="1102" y="757"/>
                  </a:lnTo>
                  <a:lnTo>
                    <a:pt x="1093" y="768"/>
                  </a:lnTo>
                  <a:lnTo>
                    <a:pt x="1084" y="781"/>
                  </a:lnTo>
                  <a:lnTo>
                    <a:pt x="1077" y="793"/>
                  </a:lnTo>
                  <a:lnTo>
                    <a:pt x="1070" y="807"/>
                  </a:lnTo>
                  <a:lnTo>
                    <a:pt x="1070" y="807"/>
                  </a:lnTo>
                  <a:lnTo>
                    <a:pt x="1059" y="833"/>
                  </a:lnTo>
                  <a:lnTo>
                    <a:pt x="1048" y="857"/>
                  </a:lnTo>
                  <a:lnTo>
                    <a:pt x="1037" y="883"/>
                  </a:lnTo>
                  <a:lnTo>
                    <a:pt x="1032" y="900"/>
                  </a:lnTo>
                  <a:lnTo>
                    <a:pt x="1025" y="917"/>
                  </a:lnTo>
                  <a:lnTo>
                    <a:pt x="1025" y="917"/>
                  </a:lnTo>
                  <a:lnTo>
                    <a:pt x="1019" y="936"/>
                  </a:lnTo>
                  <a:lnTo>
                    <a:pt x="1010" y="951"/>
                  </a:lnTo>
                  <a:lnTo>
                    <a:pt x="1003" y="965"/>
                  </a:lnTo>
                  <a:lnTo>
                    <a:pt x="994" y="975"/>
                  </a:lnTo>
                  <a:lnTo>
                    <a:pt x="985" y="984"/>
                  </a:lnTo>
                  <a:lnTo>
                    <a:pt x="978" y="991"/>
                  </a:lnTo>
                  <a:lnTo>
                    <a:pt x="970" y="997"/>
                  </a:lnTo>
                  <a:lnTo>
                    <a:pt x="970" y="997"/>
                  </a:lnTo>
                  <a:lnTo>
                    <a:pt x="941" y="1016"/>
                  </a:lnTo>
                  <a:lnTo>
                    <a:pt x="915" y="1032"/>
                  </a:lnTo>
                  <a:lnTo>
                    <a:pt x="915" y="1032"/>
                  </a:lnTo>
                  <a:lnTo>
                    <a:pt x="900" y="1098"/>
                  </a:lnTo>
                  <a:lnTo>
                    <a:pt x="900" y="1098"/>
                  </a:lnTo>
                  <a:lnTo>
                    <a:pt x="863" y="1170"/>
                  </a:lnTo>
                  <a:lnTo>
                    <a:pt x="825" y="1243"/>
                  </a:lnTo>
                  <a:lnTo>
                    <a:pt x="825" y="1243"/>
                  </a:lnTo>
                  <a:lnTo>
                    <a:pt x="815" y="1264"/>
                  </a:lnTo>
                  <a:lnTo>
                    <a:pt x="805" y="1283"/>
                  </a:lnTo>
                  <a:lnTo>
                    <a:pt x="805" y="1283"/>
                  </a:lnTo>
                  <a:lnTo>
                    <a:pt x="689" y="1238"/>
                  </a:lnTo>
                  <a:lnTo>
                    <a:pt x="605" y="1207"/>
                  </a:lnTo>
                  <a:lnTo>
                    <a:pt x="575" y="1197"/>
                  </a:lnTo>
                  <a:lnTo>
                    <a:pt x="560" y="1193"/>
                  </a:lnTo>
                  <a:lnTo>
                    <a:pt x="560" y="1193"/>
                  </a:lnTo>
                  <a:lnTo>
                    <a:pt x="549" y="1192"/>
                  </a:lnTo>
                  <a:lnTo>
                    <a:pt x="536" y="1190"/>
                  </a:lnTo>
                  <a:lnTo>
                    <a:pt x="529" y="1190"/>
                  </a:lnTo>
                  <a:lnTo>
                    <a:pt x="520" y="1192"/>
                  </a:lnTo>
                  <a:lnTo>
                    <a:pt x="511" y="1197"/>
                  </a:lnTo>
                  <a:lnTo>
                    <a:pt x="500" y="1203"/>
                  </a:lnTo>
                  <a:lnTo>
                    <a:pt x="500" y="1203"/>
                  </a:lnTo>
                  <a:lnTo>
                    <a:pt x="489" y="1212"/>
                  </a:lnTo>
                  <a:lnTo>
                    <a:pt x="478" y="1220"/>
                  </a:lnTo>
                  <a:lnTo>
                    <a:pt x="469" y="1229"/>
                  </a:lnTo>
                  <a:lnTo>
                    <a:pt x="460" y="1238"/>
                  </a:lnTo>
                  <a:lnTo>
                    <a:pt x="447" y="1255"/>
                  </a:lnTo>
                  <a:lnTo>
                    <a:pt x="442" y="1262"/>
                  </a:lnTo>
                  <a:lnTo>
                    <a:pt x="440" y="1268"/>
                  </a:lnTo>
                  <a:lnTo>
                    <a:pt x="440" y="1268"/>
                  </a:lnTo>
                  <a:lnTo>
                    <a:pt x="431" y="1286"/>
                  </a:lnTo>
                  <a:lnTo>
                    <a:pt x="416" y="1311"/>
                  </a:lnTo>
                  <a:lnTo>
                    <a:pt x="395" y="1343"/>
                  </a:lnTo>
                  <a:lnTo>
                    <a:pt x="395" y="1343"/>
                  </a:lnTo>
                  <a:lnTo>
                    <a:pt x="371" y="1353"/>
                  </a:lnTo>
                  <a:lnTo>
                    <a:pt x="342" y="1364"/>
                  </a:lnTo>
                  <a:lnTo>
                    <a:pt x="305" y="1378"/>
                  </a:lnTo>
                  <a:lnTo>
                    <a:pt x="305" y="1378"/>
                  </a:lnTo>
                  <a:lnTo>
                    <a:pt x="257" y="1396"/>
                  </a:lnTo>
                  <a:lnTo>
                    <a:pt x="206" y="1417"/>
                  </a:lnTo>
                  <a:lnTo>
                    <a:pt x="162" y="1436"/>
                  </a:lnTo>
                  <a:lnTo>
                    <a:pt x="147" y="1443"/>
                  </a:lnTo>
                  <a:lnTo>
                    <a:pt x="140" y="1448"/>
                  </a:lnTo>
                  <a:lnTo>
                    <a:pt x="140" y="1448"/>
                  </a:lnTo>
                  <a:lnTo>
                    <a:pt x="135" y="1455"/>
                  </a:lnTo>
                  <a:lnTo>
                    <a:pt x="127" y="1466"/>
                  </a:lnTo>
                  <a:lnTo>
                    <a:pt x="121" y="1480"/>
                  </a:lnTo>
                  <a:lnTo>
                    <a:pt x="119" y="1487"/>
                  </a:lnTo>
                  <a:lnTo>
                    <a:pt x="117" y="1495"/>
                  </a:lnTo>
                  <a:lnTo>
                    <a:pt x="116" y="1502"/>
                  </a:lnTo>
                  <a:lnTo>
                    <a:pt x="116" y="1511"/>
                  </a:lnTo>
                  <a:lnTo>
                    <a:pt x="117" y="1519"/>
                  </a:lnTo>
                  <a:lnTo>
                    <a:pt x="121" y="1526"/>
                  </a:lnTo>
                  <a:lnTo>
                    <a:pt x="125" y="1532"/>
                  </a:lnTo>
                  <a:lnTo>
                    <a:pt x="131" y="1539"/>
                  </a:lnTo>
                  <a:lnTo>
                    <a:pt x="140" y="1545"/>
                  </a:lnTo>
                  <a:lnTo>
                    <a:pt x="150" y="1549"/>
                  </a:lnTo>
                  <a:lnTo>
                    <a:pt x="150" y="1549"/>
                  </a:lnTo>
                  <a:lnTo>
                    <a:pt x="172" y="1555"/>
                  </a:lnTo>
                  <a:lnTo>
                    <a:pt x="194" y="1561"/>
                  </a:lnTo>
                  <a:lnTo>
                    <a:pt x="230" y="1569"/>
                  </a:lnTo>
                  <a:lnTo>
                    <a:pt x="256" y="1572"/>
                  </a:lnTo>
                  <a:lnTo>
                    <a:pt x="265" y="1574"/>
                  </a:lnTo>
                  <a:lnTo>
                    <a:pt x="265" y="1574"/>
                  </a:lnTo>
                  <a:lnTo>
                    <a:pt x="255" y="1864"/>
                  </a:lnTo>
                  <a:lnTo>
                    <a:pt x="255" y="1864"/>
                  </a:lnTo>
                  <a:lnTo>
                    <a:pt x="251" y="1923"/>
                  </a:lnTo>
                  <a:lnTo>
                    <a:pt x="244" y="2003"/>
                  </a:lnTo>
                  <a:lnTo>
                    <a:pt x="236" y="2077"/>
                  </a:lnTo>
                  <a:lnTo>
                    <a:pt x="232" y="2102"/>
                  </a:lnTo>
                  <a:lnTo>
                    <a:pt x="230" y="2115"/>
                  </a:lnTo>
                  <a:lnTo>
                    <a:pt x="230" y="2115"/>
                  </a:lnTo>
                  <a:lnTo>
                    <a:pt x="225" y="2125"/>
                  </a:lnTo>
                  <a:lnTo>
                    <a:pt x="221" y="2135"/>
                  </a:lnTo>
                  <a:lnTo>
                    <a:pt x="215" y="2145"/>
                  </a:lnTo>
                  <a:lnTo>
                    <a:pt x="245" y="2150"/>
                  </a:lnTo>
                  <a:lnTo>
                    <a:pt x="245" y="2150"/>
                  </a:lnTo>
                  <a:lnTo>
                    <a:pt x="199" y="2175"/>
                  </a:lnTo>
                  <a:lnTo>
                    <a:pt x="165" y="2193"/>
                  </a:lnTo>
                  <a:lnTo>
                    <a:pt x="152" y="2198"/>
                  </a:lnTo>
                  <a:lnTo>
                    <a:pt x="145" y="2200"/>
                  </a:lnTo>
                  <a:lnTo>
                    <a:pt x="145" y="2200"/>
                  </a:lnTo>
                  <a:lnTo>
                    <a:pt x="141" y="2200"/>
                  </a:lnTo>
                  <a:lnTo>
                    <a:pt x="141" y="2203"/>
                  </a:lnTo>
                  <a:lnTo>
                    <a:pt x="139" y="2203"/>
                  </a:lnTo>
                  <a:lnTo>
                    <a:pt x="135" y="2204"/>
                  </a:lnTo>
                  <a:lnTo>
                    <a:pt x="115" y="2205"/>
                  </a:lnTo>
                  <a:lnTo>
                    <a:pt x="115" y="2205"/>
                  </a:lnTo>
                  <a:lnTo>
                    <a:pt x="85" y="2208"/>
                  </a:lnTo>
                  <a:lnTo>
                    <a:pt x="60" y="2213"/>
                  </a:lnTo>
                  <a:lnTo>
                    <a:pt x="49" y="2215"/>
                  </a:lnTo>
                  <a:lnTo>
                    <a:pt x="40" y="2219"/>
                  </a:lnTo>
                  <a:lnTo>
                    <a:pt x="34" y="2221"/>
                  </a:lnTo>
                  <a:lnTo>
                    <a:pt x="30" y="2225"/>
                  </a:lnTo>
                  <a:lnTo>
                    <a:pt x="30" y="2225"/>
                  </a:lnTo>
                  <a:lnTo>
                    <a:pt x="27" y="2228"/>
                  </a:lnTo>
                  <a:lnTo>
                    <a:pt x="22" y="2231"/>
                  </a:lnTo>
                  <a:lnTo>
                    <a:pt x="12" y="2239"/>
                  </a:lnTo>
                  <a:lnTo>
                    <a:pt x="7" y="2243"/>
                  </a:lnTo>
                  <a:lnTo>
                    <a:pt x="4" y="2248"/>
                  </a:lnTo>
                  <a:lnTo>
                    <a:pt x="0" y="2253"/>
                  </a:lnTo>
                  <a:lnTo>
                    <a:pt x="0" y="2260"/>
                  </a:lnTo>
                  <a:lnTo>
                    <a:pt x="0" y="2260"/>
                  </a:lnTo>
                  <a:lnTo>
                    <a:pt x="1" y="2268"/>
                  </a:lnTo>
                  <a:lnTo>
                    <a:pt x="4" y="2275"/>
                  </a:lnTo>
                  <a:lnTo>
                    <a:pt x="6" y="2282"/>
                  </a:lnTo>
                  <a:lnTo>
                    <a:pt x="10" y="2288"/>
                  </a:lnTo>
                  <a:lnTo>
                    <a:pt x="17" y="2299"/>
                  </a:lnTo>
                  <a:lnTo>
                    <a:pt x="25" y="2305"/>
                  </a:lnTo>
                  <a:lnTo>
                    <a:pt x="25" y="2305"/>
                  </a:lnTo>
                  <a:lnTo>
                    <a:pt x="30" y="2309"/>
                  </a:lnTo>
                  <a:lnTo>
                    <a:pt x="34" y="2314"/>
                  </a:lnTo>
                  <a:lnTo>
                    <a:pt x="36" y="2317"/>
                  </a:lnTo>
                  <a:lnTo>
                    <a:pt x="40" y="2318"/>
                  </a:lnTo>
                  <a:lnTo>
                    <a:pt x="44" y="2319"/>
                  </a:lnTo>
                  <a:lnTo>
                    <a:pt x="50" y="2320"/>
                  </a:lnTo>
                  <a:lnTo>
                    <a:pt x="50" y="2320"/>
                  </a:lnTo>
                  <a:lnTo>
                    <a:pt x="80" y="2324"/>
                  </a:lnTo>
                  <a:lnTo>
                    <a:pt x="100" y="2325"/>
                  </a:lnTo>
                  <a:lnTo>
                    <a:pt x="125" y="2325"/>
                  </a:lnTo>
                  <a:lnTo>
                    <a:pt x="125" y="2325"/>
                  </a:lnTo>
                  <a:lnTo>
                    <a:pt x="162" y="2322"/>
                  </a:lnTo>
                  <a:lnTo>
                    <a:pt x="210" y="2317"/>
                  </a:lnTo>
                  <a:lnTo>
                    <a:pt x="255" y="2309"/>
                  </a:lnTo>
                  <a:lnTo>
                    <a:pt x="290" y="2305"/>
                  </a:lnTo>
                  <a:lnTo>
                    <a:pt x="290" y="2305"/>
                  </a:lnTo>
                  <a:lnTo>
                    <a:pt x="335" y="2300"/>
                  </a:lnTo>
                  <a:lnTo>
                    <a:pt x="340" y="2315"/>
                  </a:lnTo>
                  <a:lnTo>
                    <a:pt x="340" y="2315"/>
                  </a:lnTo>
                  <a:lnTo>
                    <a:pt x="354" y="2315"/>
                  </a:lnTo>
                  <a:lnTo>
                    <a:pt x="384" y="2314"/>
                  </a:lnTo>
                  <a:lnTo>
                    <a:pt x="400" y="2313"/>
                  </a:lnTo>
                  <a:lnTo>
                    <a:pt x="415" y="2312"/>
                  </a:lnTo>
                  <a:lnTo>
                    <a:pt x="425" y="2309"/>
                  </a:lnTo>
                  <a:lnTo>
                    <a:pt x="429" y="2307"/>
                  </a:lnTo>
                  <a:lnTo>
                    <a:pt x="430" y="2305"/>
                  </a:lnTo>
                  <a:lnTo>
                    <a:pt x="430" y="2305"/>
                  </a:lnTo>
                  <a:lnTo>
                    <a:pt x="431" y="2303"/>
                  </a:lnTo>
                  <a:lnTo>
                    <a:pt x="435" y="2300"/>
                  </a:lnTo>
                  <a:lnTo>
                    <a:pt x="437" y="2299"/>
                  </a:lnTo>
                  <a:lnTo>
                    <a:pt x="440" y="2298"/>
                  </a:lnTo>
                  <a:lnTo>
                    <a:pt x="441" y="2293"/>
                  </a:lnTo>
                  <a:lnTo>
                    <a:pt x="441" y="2287"/>
                  </a:lnTo>
                  <a:lnTo>
                    <a:pt x="440" y="2275"/>
                  </a:lnTo>
                  <a:lnTo>
                    <a:pt x="435" y="2260"/>
                  </a:lnTo>
                  <a:lnTo>
                    <a:pt x="435" y="2260"/>
                  </a:lnTo>
                  <a:lnTo>
                    <a:pt x="426" y="2230"/>
                  </a:lnTo>
                  <a:lnTo>
                    <a:pt x="421" y="2209"/>
                  </a:lnTo>
                  <a:lnTo>
                    <a:pt x="420" y="2199"/>
                  </a:lnTo>
                  <a:lnTo>
                    <a:pt x="420" y="2195"/>
                  </a:lnTo>
                  <a:lnTo>
                    <a:pt x="440" y="2190"/>
                  </a:lnTo>
                  <a:lnTo>
                    <a:pt x="440" y="2190"/>
                  </a:lnTo>
                  <a:lnTo>
                    <a:pt x="451" y="2094"/>
                  </a:lnTo>
                  <a:lnTo>
                    <a:pt x="461" y="2018"/>
                  </a:lnTo>
                  <a:lnTo>
                    <a:pt x="470" y="1965"/>
                  </a:lnTo>
                  <a:lnTo>
                    <a:pt x="470" y="1965"/>
                  </a:lnTo>
                  <a:lnTo>
                    <a:pt x="474" y="1940"/>
                  </a:lnTo>
                  <a:lnTo>
                    <a:pt x="479" y="1901"/>
                  </a:lnTo>
                  <a:lnTo>
                    <a:pt x="489" y="1802"/>
                  </a:lnTo>
                  <a:lnTo>
                    <a:pt x="500" y="1674"/>
                  </a:lnTo>
                  <a:lnTo>
                    <a:pt x="500" y="1674"/>
                  </a:lnTo>
                  <a:lnTo>
                    <a:pt x="581" y="1656"/>
                  </a:lnTo>
                  <a:lnTo>
                    <a:pt x="643" y="1643"/>
                  </a:lnTo>
                  <a:lnTo>
                    <a:pt x="680" y="1634"/>
                  </a:lnTo>
                  <a:lnTo>
                    <a:pt x="680" y="1634"/>
                  </a:lnTo>
                  <a:lnTo>
                    <a:pt x="705" y="1625"/>
                  </a:lnTo>
                  <a:lnTo>
                    <a:pt x="739" y="1611"/>
                  </a:lnTo>
                  <a:lnTo>
                    <a:pt x="780" y="1594"/>
                  </a:lnTo>
                  <a:lnTo>
                    <a:pt x="780" y="1594"/>
                  </a:lnTo>
                  <a:lnTo>
                    <a:pt x="908" y="1625"/>
                  </a:lnTo>
                  <a:lnTo>
                    <a:pt x="1005" y="1648"/>
                  </a:lnTo>
                  <a:lnTo>
                    <a:pt x="1044" y="1655"/>
                  </a:lnTo>
                  <a:lnTo>
                    <a:pt x="1070" y="1659"/>
                  </a:lnTo>
                  <a:lnTo>
                    <a:pt x="1070" y="1659"/>
                  </a:lnTo>
                  <a:lnTo>
                    <a:pt x="1105" y="1663"/>
                  </a:lnTo>
                  <a:lnTo>
                    <a:pt x="1124" y="1665"/>
                  </a:lnTo>
                  <a:lnTo>
                    <a:pt x="1145" y="1668"/>
                  </a:lnTo>
                  <a:lnTo>
                    <a:pt x="1167" y="1668"/>
                  </a:lnTo>
                  <a:lnTo>
                    <a:pt x="1190" y="1668"/>
                  </a:lnTo>
                  <a:lnTo>
                    <a:pt x="1217" y="1664"/>
                  </a:lnTo>
                  <a:lnTo>
                    <a:pt x="1245" y="1659"/>
                  </a:lnTo>
                  <a:lnTo>
                    <a:pt x="1245" y="1659"/>
                  </a:lnTo>
                  <a:lnTo>
                    <a:pt x="1260" y="1655"/>
                  </a:lnTo>
                  <a:lnTo>
                    <a:pt x="1274" y="1650"/>
                  </a:lnTo>
                  <a:lnTo>
                    <a:pt x="1287" y="1645"/>
                  </a:lnTo>
                  <a:lnTo>
                    <a:pt x="1299" y="1640"/>
                  </a:lnTo>
                  <a:lnTo>
                    <a:pt x="1319" y="1629"/>
                  </a:lnTo>
                  <a:lnTo>
                    <a:pt x="1335" y="1616"/>
                  </a:lnTo>
                  <a:lnTo>
                    <a:pt x="1349" y="1606"/>
                  </a:lnTo>
                  <a:lnTo>
                    <a:pt x="1358" y="1598"/>
                  </a:lnTo>
                  <a:lnTo>
                    <a:pt x="1365" y="1589"/>
                  </a:lnTo>
                  <a:lnTo>
                    <a:pt x="1415" y="1594"/>
                  </a:lnTo>
                  <a:lnTo>
                    <a:pt x="1415" y="1594"/>
                  </a:lnTo>
                  <a:lnTo>
                    <a:pt x="1424" y="1532"/>
                  </a:lnTo>
                  <a:lnTo>
                    <a:pt x="1434" y="1470"/>
                  </a:lnTo>
                  <a:lnTo>
                    <a:pt x="1447" y="1396"/>
                  </a:lnTo>
                  <a:lnTo>
                    <a:pt x="1460" y="1319"/>
                  </a:lnTo>
                  <a:lnTo>
                    <a:pt x="1474" y="1250"/>
                  </a:lnTo>
                  <a:lnTo>
                    <a:pt x="1482" y="1222"/>
                  </a:lnTo>
                  <a:lnTo>
                    <a:pt x="1488" y="1197"/>
                  </a:lnTo>
                  <a:lnTo>
                    <a:pt x="1494" y="1179"/>
                  </a:lnTo>
                  <a:lnTo>
                    <a:pt x="1498" y="1173"/>
                  </a:lnTo>
                  <a:lnTo>
                    <a:pt x="1500" y="1168"/>
                  </a:lnTo>
                  <a:lnTo>
                    <a:pt x="1500" y="1168"/>
                  </a:lnTo>
                  <a:lnTo>
                    <a:pt x="1514" y="1148"/>
                  </a:lnTo>
                  <a:lnTo>
                    <a:pt x="1529" y="1120"/>
                  </a:lnTo>
                  <a:lnTo>
                    <a:pt x="1547" y="1088"/>
                  </a:lnTo>
                  <a:lnTo>
                    <a:pt x="1564" y="1053"/>
                  </a:lnTo>
                  <a:lnTo>
                    <a:pt x="1593" y="994"/>
                  </a:lnTo>
                  <a:lnTo>
                    <a:pt x="1606" y="967"/>
                  </a:lnTo>
                  <a:lnTo>
                    <a:pt x="1606" y="967"/>
                  </a:lnTo>
                  <a:lnTo>
                    <a:pt x="1622" y="1004"/>
                  </a:lnTo>
                  <a:lnTo>
                    <a:pt x="1636" y="1032"/>
                  </a:lnTo>
                  <a:lnTo>
                    <a:pt x="1646" y="1053"/>
                  </a:lnTo>
                  <a:lnTo>
                    <a:pt x="1646" y="1053"/>
                  </a:lnTo>
                  <a:lnTo>
                    <a:pt x="1649" y="1061"/>
                  </a:lnTo>
                  <a:lnTo>
                    <a:pt x="1654" y="1073"/>
                  </a:lnTo>
                  <a:lnTo>
                    <a:pt x="1662" y="1099"/>
                  </a:lnTo>
                  <a:lnTo>
                    <a:pt x="1671" y="1133"/>
                  </a:lnTo>
                  <a:lnTo>
                    <a:pt x="1671" y="1133"/>
                  </a:lnTo>
                  <a:lnTo>
                    <a:pt x="1643" y="1240"/>
                  </a:lnTo>
                  <a:lnTo>
                    <a:pt x="1622" y="1322"/>
                  </a:lnTo>
                  <a:lnTo>
                    <a:pt x="1612" y="1353"/>
                  </a:lnTo>
                  <a:lnTo>
                    <a:pt x="1606" y="1373"/>
                  </a:lnTo>
                  <a:lnTo>
                    <a:pt x="1606" y="1373"/>
                  </a:lnTo>
                  <a:lnTo>
                    <a:pt x="1593" y="1408"/>
                  </a:lnTo>
                  <a:lnTo>
                    <a:pt x="1578" y="1451"/>
                  </a:lnTo>
                  <a:lnTo>
                    <a:pt x="1561" y="1504"/>
                  </a:lnTo>
                  <a:lnTo>
                    <a:pt x="1571" y="1514"/>
                  </a:lnTo>
                  <a:lnTo>
                    <a:pt x="1571" y="1529"/>
                  </a:lnTo>
                  <a:lnTo>
                    <a:pt x="1571" y="1529"/>
                  </a:lnTo>
                  <a:lnTo>
                    <a:pt x="1552" y="1539"/>
                  </a:lnTo>
                  <a:lnTo>
                    <a:pt x="1534" y="1550"/>
                  </a:lnTo>
                  <a:lnTo>
                    <a:pt x="1515" y="1564"/>
                  </a:lnTo>
                  <a:lnTo>
                    <a:pt x="1515" y="1564"/>
                  </a:lnTo>
                  <a:lnTo>
                    <a:pt x="1502" y="1575"/>
                  </a:lnTo>
                  <a:lnTo>
                    <a:pt x="1493" y="1584"/>
                  </a:lnTo>
                  <a:lnTo>
                    <a:pt x="1480" y="1599"/>
                  </a:lnTo>
                  <a:lnTo>
                    <a:pt x="1480" y="1599"/>
                  </a:lnTo>
                  <a:lnTo>
                    <a:pt x="1474" y="1608"/>
                  </a:lnTo>
                  <a:lnTo>
                    <a:pt x="1468" y="1615"/>
                  </a:lnTo>
                  <a:lnTo>
                    <a:pt x="1464" y="1624"/>
                  </a:lnTo>
                  <a:lnTo>
                    <a:pt x="1460" y="1634"/>
                  </a:lnTo>
                  <a:lnTo>
                    <a:pt x="1460" y="1634"/>
                  </a:lnTo>
                  <a:lnTo>
                    <a:pt x="1453" y="1651"/>
                  </a:lnTo>
                  <a:lnTo>
                    <a:pt x="1442" y="1678"/>
                  </a:lnTo>
                  <a:lnTo>
                    <a:pt x="1437" y="1691"/>
                  </a:lnTo>
                  <a:lnTo>
                    <a:pt x="1432" y="1704"/>
                  </a:lnTo>
                  <a:lnTo>
                    <a:pt x="1429" y="1714"/>
                  </a:lnTo>
                  <a:lnTo>
                    <a:pt x="1429" y="1717"/>
                  </a:lnTo>
                  <a:lnTo>
                    <a:pt x="1430" y="1719"/>
                  </a:lnTo>
                  <a:lnTo>
                    <a:pt x="1430" y="1719"/>
                  </a:lnTo>
                  <a:lnTo>
                    <a:pt x="1434" y="1725"/>
                  </a:lnTo>
                  <a:lnTo>
                    <a:pt x="1437" y="1730"/>
                  </a:lnTo>
                  <a:lnTo>
                    <a:pt x="1439" y="1732"/>
                  </a:lnTo>
                  <a:lnTo>
                    <a:pt x="1440" y="1733"/>
                  </a:lnTo>
                  <a:lnTo>
                    <a:pt x="1443" y="1732"/>
                  </a:lnTo>
                  <a:lnTo>
                    <a:pt x="1445" y="1729"/>
                  </a:lnTo>
                  <a:lnTo>
                    <a:pt x="1445" y="1729"/>
                  </a:lnTo>
                  <a:lnTo>
                    <a:pt x="1454" y="1717"/>
                  </a:lnTo>
                  <a:lnTo>
                    <a:pt x="1468" y="1698"/>
                  </a:lnTo>
                  <a:lnTo>
                    <a:pt x="1485" y="1669"/>
                  </a:lnTo>
                  <a:lnTo>
                    <a:pt x="1485" y="1669"/>
                  </a:lnTo>
                  <a:lnTo>
                    <a:pt x="1492" y="1653"/>
                  </a:lnTo>
                  <a:lnTo>
                    <a:pt x="1494" y="1648"/>
                  </a:lnTo>
                  <a:lnTo>
                    <a:pt x="1495" y="1648"/>
                  </a:lnTo>
                  <a:lnTo>
                    <a:pt x="1495" y="1649"/>
                  </a:lnTo>
                  <a:lnTo>
                    <a:pt x="1495" y="1649"/>
                  </a:lnTo>
                  <a:lnTo>
                    <a:pt x="1495" y="1660"/>
                  </a:lnTo>
                  <a:lnTo>
                    <a:pt x="1497" y="1666"/>
                  </a:lnTo>
                  <a:lnTo>
                    <a:pt x="1495" y="1674"/>
                  </a:lnTo>
                  <a:lnTo>
                    <a:pt x="1495" y="1674"/>
                  </a:lnTo>
                  <a:lnTo>
                    <a:pt x="1494" y="1685"/>
                  </a:lnTo>
                  <a:lnTo>
                    <a:pt x="1493" y="1689"/>
                  </a:lnTo>
                  <a:lnTo>
                    <a:pt x="1490" y="1694"/>
                  </a:lnTo>
                  <a:lnTo>
                    <a:pt x="1490" y="1694"/>
                  </a:lnTo>
                  <a:lnTo>
                    <a:pt x="1483" y="1708"/>
                  </a:lnTo>
                  <a:lnTo>
                    <a:pt x="1480" y="1715"/>
                  </a:lnTo>
                  <a:lnTo>
                    <a:pt x="1478" y="1718"/>
                  </a:lnTo>
                  <a:lnTo>
                    <a:pt x="1475" y="1719"/>
                  </a:lnTo>
                  <a:lnTo>
                    <a:pt x="1475" y="1719"/>
                  </a:lnTo>
                  <a:lnTo>
                    <a:pt x="1472" y="1722"/>
                  </a:lnTo>
                  <a:lnTo>
                    <a:pt x="1469" y="1724"/>
                  </a:lnTo>
                  <a:lnTo>
                    <a:pt x="1465" y="1729"/>
                  </a:lnTo>
                  <a:lnTo>
                    <a:pt x="1465" y="1729"/>
                  </a:lnTo>
                  <a:lnTo>
                    <a:pt x="1462" y="1732"/>
                  </a:lnTo>
                  <a:lnTo>
                    <a:pt x="1455" y="1734"/>
                  </a:lnTo>
                  <a:lnTo>
                    <a:pt x="1438" y="1740"/>
                  </a:lnTo>
                  <a:lnTo>
                    <a:pt x="1422" y="1748"/>
                  </a:lnTo>
                  <a:lnTo>
                    <a:pt x="1417" y="1750"/>
                  </a:lnTo>
                  <a:lnTo>
                    <a:pt x="1415" y="1753"/>
                  </a:lnTo>
                  <a:lnTo>
                    <a:pt x="1415" y="1754"/>
                  </a:lnTo>
                  <a:lnTo>
                    <a:pt x="1415" y="1754"/>
                  </a:lnTo>
                  <a:lnTo>
                    <a:pt x="1418" y="1758"/>
                  </a:lnTo>
                  <a:lnTo>
                    <a:pt x="1424" y="1760"/>
                  </a:lnTo>
                  <a:lnTo>
                    <a:pt x="1439" y="1768"/>
                  </a:lnTo>
                  <a:lnTo>
                    <a:pt x="1460" y="1774"/>
                  </a:lnTo>
                  <a:lnTo>
                    <a:pt x="1460" y="1774"/>
                  </a:lnTo>
                  <a:lnTo>
                    <a:pt x="1460" y="1775"/>
                  </a:lnTo>
                  <a:lnTo>
                    <a:pt x="1460" y="1778"/>
                  </a:lnTo>
                  <a:lnTo>
                    <a:pt x="1463" y="1782"/>
                  </a:lnTo>
                  <a:lnTo>
                    <a:pt x="1467" y="1783"/>
                  </a:lnTo>
                  <a:lnTo>
                    <a:pt x="1470" y="1784"/>
                  </a:lnTo>
                  <a:lnTo>
                    <a:pt x="1470" y="1784"/>
                  </a:lnTo>
                  <a:lnTo>
                    <a:pt x="1483" y="1787"/>
                  </a:lnTo>
                  <a:lnTo>
                    <a:pt x="1497" y="1788"/>
                  </a:lnTo>
                  <a:lnTo>
                    <a:pt x="1509" y="1787"/>
                  </a:lnTo>
                  <a:lnTo>
                    <a:pt x="1513" y="1785"/>
                  </a:lnTo>
                  <a:lnTo>
                    <a:pt x="1515" y="1784"/>
                  </a:lnTo>
                  <a:lnTo>
                    <a:pt x="1515" y="1784"/>
                  </a:lnTo>
                  <a:lnTo>
                    <a:pt x="1518" y="1782"/>
                  </a:lnTo>
                  <a:lnTo>
                    <a:pt x="1522" y="1779"/>
                  </a:lnTo>
                  <a:lnTo>
                    <a:pt x="1532" y="1774"/>
                  </a:lnTo>
                  <a:lnTo>
                    <a:pt x="1545" y="1769"/>
                  </a:lnTo>
                  <a:lnTo>
                    <a:pt x="1556" y="1769"/>
                  </a:lnTo>
                  <a:lnTo>
                    <a:pt x="1556" y="1769"/>
                  </a:lnTo>
                  <a:lnTo>
                    <a:pt x="1562" y="1769"/>
                  </a:lnTo>
                  <a:lnTo>
                    <a:pt x="1566" y="1770"/>
                  </a:lnTo>
                  <a:lnTo>
                    <a:pt x="1571" y="1774"/>
                  </a:lnTo>
                  <a:lnTo>
                    <a:pt x="1573" y="1774"/>
                  </a:lnTo>
                  <a:lnTo>
                    <a:pt x="1577" y="1773"/>
                  </a:lnTo>
                  <a:lnTo>
                    <a:pt x="1591" y="1764"/>
                  </a:lnTo>
                  <a:lnTo>
                    <a:pt x="1591" y="1764"/>
                  </a:lnTo>
                  <a:lnTo>
                    <a:pt x="1601" y="1755"/>
                  </a:lnTo>
                  <a:lnTo>
                    <a:pt x="1611" y="1745"/>
                  </a:lnTo>
                  <a:lnTo>
                    <a:pt x="1622" y="1734"/>
                  </a:lnTo>
                  <a:lnTo>
                    <a:pt x="1631" y="1722"/>
                  </a:lnTo>
                  <a:lnTo>
                    <a:pt x="1644" y="1703"/>
                  </a:lnTo>
                  <a:lnTo>
                    <a:pt x="1651" y="1694"/>
                  </a:lnTo>
                  <a:lnTo>
                    <a:pt x="1666" y="1584"/>
                  </a:lnTo>
                  <a:lnTo>
                    <a:pt x="1681" y="1589"/>
                  </a:lnTo>
                  <a:lnTo>
                    <a:pt x="1691" y="1569"/>
                  </a:lnTo>
                  <a:lnTo>
                    <a:pt x="1711" y="1574"/>
                  </a:lnTo>
                  <a:lnTo>
                    <a:pt x="1711" y="1574"/>
                  </a:lnTo>
                  <a:lnTo>
                    <a:pt x="1779" y="1364"/>
                  </a:lnTo>
                  <a:lnTo>
                    <a:pt x="1829" y="1215"/>
                  </a:lnTo>
                  <a:lnTo>
                    <a:pt x="1856" y="1138"/>
                  </a:lnTo>
                  <a:lnTo>
                    <a:pt x="1856" y="1138"/>
                  </a:lnTo>
                  <a:lnTo>
                    <a:pt x="1857" y="1130"/>
                  </a:lnTo>
                  <a:lnTo>
                    <a:pt x="1858" y="1115"/>
                  </a:lnTo>
                  <a:lnTo>
                    <a:pt x="1858" y="1068"/>
                  </a:lnTo>
                  <a:lnTo>
                    <a:pt x="1856" y="1005"/>
                  </a:lnTo>
                  <a:lnTo>
                    <a:pt x="1851" y="933"/>
                  </a:lnTo>
                  <a:lnTo>
                    <a:pt x="1844" y="862"/>
                  </a:lnTo>
                  <a:lnTo>
                    <a:pt x="1837" y="796"/>
                  </a:lnTo>
                  <a:lnTo>
                    <a:pt x="1833" y="767"/>
                  </a:lnTo>
                  <a:lnTo>
                    <a:pt x="1829" y="743"/>
                  </a:lnTo>
                  <a:lnTo>
                    <a:pt x="1824" y="724"/>
                  </a:lnTo>
                  <a:lnTo>
                    <a:pt x="1821" y="712"/>
                  </a:lnTo>
                  <a:lnTo>
                    <a:pt x="1821" y="712"/>
                  </a:lnTo>
                  <a:lnTo>
                    <a:pt x="1793" y="655"/>
                  </a:lnTo>
                  <a:lnTo>
                    <a:pt x="1786" y="639"/>
                  </a:lnTo>
                  <a:lnTo>
                    <a:pt x="1781" y="632"/>
                  </a:lnTo>
                  <a:lnTo>
                    <a:pt x="1781" y="632"/>
                  </a:lnTo>
                  <a:lnTo>
                    <a:pt x="1733" y="585"/>
                  </a:lnTo>
                  <a:lnTo>
                    <a:pt x="1697" y="554"/>
                  </a:lnTo>
                  <a:lnTo>
                    <a:pt x="1682" y="540"/>
                  </a:lnTo>
                  <a:lnTo>
                    <a:pt x="1671" y="531"/>
                  </a:lnTo>
                  <a:lnTo>
                    <a:pt x="1671" y="531"/>
                  </a:lnTo>
                  <a:lnTo>
                    <a:pt x="1632" y="502"/>
                  </a:lnTo>
                  <a:lnTo>
                    <a:pt x="1611" y="486"/>
                  </a:lnTo>
                  <a:lnTo>
                    <a:pt x="1621" y="426"/>
                  </a:lnTo>
                  <a:lnTo>
                    <a:pt x="1636" y="451"/>
                  </a:lnTo>
                  <a:lnTo>
                    <a:pt x="1641" y="421"/>
                  </a:lnTo>
                  <a:lnTo>
                    <a:pt x="1641" y="421"/>
                  </a:lnTo>
                  <a:lnTo>
                    <a:pt x="1647" y="424"/>
                  </a:lnTo>
                  <a:lnTo>
                    <a:pt x="1652" y="427"/>
                  </a:lnTo>
                  <a:lnTo>
                    <a:pt x="1656" y="431"/>
                  </a:lnTo>
                  <a:lnTo>
                    <a:pt x="1656" y="431"/>
                  </a:lnTo>
                  <a:lnTo>
                    <a:pt x="1659" y="435"/>
                  </a:lnTo>
                  <a:lnTo>
                    <a:pt x="1663" y="437"/>
                  </a:lnTo>
                  <a:lnTo>
                    <a:pt x="1666" y="437"/>
                  </a:lnTo>
                  <a:lnTo>
                    <a:pt x="1666" y="437"/>
                  </a:lnTo>
                  <a:lnTo>
                    <a:pt x="1666" y="436"/>
                  </a:lnTo>
                  <a:lnTo>
                    <a:pt x="1666" y="436"/>
                  </a:lnTo>
                  <a:lnTo>
                    <a:pt x="1666" y="429"/>
                  </a:lnTo>
                  <a:lnTo>
                    <a:pt x="1668" y="417"/>
                  </a:lnTo>
                  <a:lnTo>
                    <a:pt x="1671" y="401"/>
                  </a:lnTo>
                  <a:lnTo>
                    <a:pt x="1671" y="401"/>
                  </a:lnTo>
                  <a:lnTo>
                    <a:pt x="1676" y="387"/>
                  </a:lnTo>
                  <a:lnTo>
                    <a:pt x="1691" y="341"/>
                  </a:lnTo>
                  <a:lnTo>
                    <a:pt x="1691" y="341"/>
                  </a:lnTo>
                  <a:lnTo>
                    <a:pt x="1717" y="271"/>
                  </a:lnTo>
                  <a:lnTo>
                    <a:pt x="1727" y="239"/>
                  </a:lnTo>
                  <a:lnTo>
                    <a:pt x="1729" y="226"/>
                  </a:lnTo>
                  <a:lnTo>
                    <a:pt x="1731" y="216"/>
                  </a:lnTo>
                  <a:lnTo>
                    <a:pt x="1731" y="216"/>
                  </a:lnTo>
                  <a:lnTo>
                    <a:pt x="1732" y="194"/>
                  </a:lnTo>
                  <a:lnTo>
                    <a:pt x="1734" y="170"/>
                  </a:lnTo>
                  <a:lnTo>
                    <a:pt x="1736" y="158"/>
                  </a:lnTo>
                  <a:lnTo>
                    <a:pt x="1734" y="148"/>
                  </a:lnTo>
                  <a:lnTo>
                    <a:pt x="1733" y="138"/>
                  </a:lnTo>
                  <a:lnTo>
                    <a:pt x="1731" y="130"/>
                  </a:lnTo>
                  <a:lnTo>
                    <a:pt x="1731" y="130"/>
                  </a:lnTo>
                  <a:lnTo>
                    <a:pt x="1722" y="117"/>
                  </a:lnTo>
                  <a:lnTo>
                    <a:pt x="1711" y="100"/>
                  </a:lnTo>
                  <a:lnTo>
                    <a:pt x="1699" y="88"/>
                  </a:lnTo>
                  <a:lnTo>
                    <a:pt x="1694" y="83"/>
                  </a:lnTo>
                  <a:lnTo>
                    <a:pt x="1691" y="80"/>
                  </a:lnTo>
                  <a:lnTo>
                    <a:pt x="1691" y="80"/>
                  </a:lnTo>
                  <a:lnTo>
                    <a:pt x="1678" y="75"/>
                  </a:lnTo>
                  <a:lnTo>
                    <a:pt x="1662" y="66"/>
                  </a:lnTo>
                  <a:lnTo>
                    <a:pt x="1641" y="55"/>
                  </a:lnTo>
                  <a:lnTo>
                    <a:pt x="1641" y="55"/>
                  </a:lnTo>
                  <a:lnTo>
                    <a:pt x="1633" y="49"/>
                  </a:lnTo>
                  <a:lnTo>
                    <a:pt x="1613" y="34"/>
                  </a:lnTo>
                  <a:lnTo>
                    <a:pt x="1591" y="19"/>
                  </a:lnTo>
                  <a:lnTo>
                    <a:pt x="1579" y="13"/>
                  </a:lnTo>
                  <a:lnTo>
                    <a:pt x="1571" y="10"/>
                  </a:lnTo>
                  <a:lnTo>
                    <a:pt x="1571" y="10"/>
                  </a:lnTo>
                  <a:lnTo>
                    <a:pt x="1545" y="8"/>
                  </a:lnTo>
                  <a:lnTo>
                    <a:pt x="1509" y="4"/>
                  </a:lnTo>
                  <a:lnTo>
                    <a:pt x="1477" y="1"/>
                  </a:lnTo>
                  <a:lnTo>
                    <a:pt x="1460" y="0"/>
                  </a:lnTo>
                  <a:lnTo>
                    <a:pt x="1460" y="0"/>
                  </a:lnTo>
                  <a:lnTo>
                    <a:pt x="1458" y="0"/>
                  </a:lnTo>
                  <a:lnTo>
                    <a:pt x="1452" y="3"/>
                  </a:lnTo>
                  <a:lnTo>
                    <a:pt x="1433" y="10"/>
                  </a:lnTo>
                  <a:lnTo>
                    <a:pt x="1415" y="18"/>
                  </a:lnTo>
                  <a:lnTo>
                    <a:pt x="1409" y="23"/>
                  </a:lnTo>
                  <a:lnTo>
                    <a:pt x="1405" y="25"/>
                  </a:lnTo>
                  <a:lnTo>
                    <a:pt x="1405" y="25"/>
                  </a:lnTo>
                  <a:lnTo>
                    <a:pt x="1400" y="30"/>
                  </a:lnTo>
                  <a:lnTo>
                    <a:pt x="1394" y="35"/>
                  </a:lnTo>
                  <a:lnTo>
                    <a:pt x="1380" y="45"/>
                  </a:lnTo>
                  <a:lnTo>
                    <a:pt x="1355" y="60"/>
                  </a:lnTo>
                  <a:lnTo>
                    <a:pt x="1365" y="70"/>
                  </a:lnTo>
                  <a:lnTo>
                    <a:pt x="1360" y="90"/>
                  </a:lnTo>
                  <a:lnTo>
                    <a:pt x="1345" y="105"/>
                  </a:lnTo>
                  <a:lnTo>
                    <a:pt x="1345" y="120"/>
                  </a:lnTo>
                  <a:lnTo>
                    <a:pt x="1345" y="120"/>
                  </a:lnTo>
                  <a:lnTo>
                    <a:pt x="1345" y="123"/>
                  </a:lnTo>
                  <a:lnTo>
                    <a:pt x="1347" y="129"/>
                  </a:lnTo>
                  <a:lnTo>
                    <a:pt x="1344" y="137"/>
                  </a:lnTo>
                  <a:lnTo>
                    <a:pt x="1343" y="140"/>
                  </a:lnTo>
                  <a:lnTo>
                    <a:pt x="1340" y="145"/>
                  </a:lnTo>
                  <a:lnTo>
                    <a:pt x="1340" y="145"/>
                  </a:lnTo>
                  <a:lnTo>
                    <a:pt x="1333" y="158"/>
                  </a:lnTo>
                  <a:lnTo>
                    <a:pt x="1324" y="174"/>
                  </a:lnTo>
                  <a:lnTo>
                    <a:pt x="1315" y="196"/>
                  </a:lnTo>
                  <a:lnTo>
                    <a:pt x="1315" y="196"/>
                  </a:lnTo>
                  <a:lnTo>
                    <a:pt x="1317" y="216"/>
                  </a:lnTo>
                  <a:lnTo>
                    <a:pt x="1317" y="232"/>
                  </a:lnTo>
                  <a:lnTo>
                    <a:pt x="1317" y="237"/>
                  </a:lnTo>
                  <a:lnTo>
                    <a:pt x="1315" y="241"/>
                  </a:lnTo>
                  <a:lnTo>
                    <a:pt x="1315" y="241"/>
                  </a:lnTo>
                  <a:lnTo>
                    <a:pt x="1309" y="253"/>
                  </a:lnTo>
                  <a:lnTo>
                    <a:pt x="1307" y="261"/>
                  </a:lnTo>
                  <a:lnTo>
                    <a:pt x="1305" y="266"/>
                  </a:lnTo>
                  <a:lnTo>
                    <a:pt x="1305" y="266"/>
                  </a:lnTo>
                  <a:lnTo>
                    <a:pt x="1304" y="278"/>
                  </a:lnTo>
                  <a:lnTo>
                    <a:pt x="1303" y="287"/>
                  </a:lnTo>
                  <a:lnTo>
                    <a:pt x="1300" y="296"/>
                  </a:lnTo>
                  <a:lnTo>
                    <a:pt x="1300" y="296"/>
                  </a:lnTo>
                  <a:lnTo>
                    <a:pt x="1297" y="302"/>
                  </a:lnTo>
                  <a:lnTo>
                    <a:pt x="1294" y="307"/>
                  </a:lnTo>
                  <a:lnTo>
                    <a:pt x="1292" y="311"/>
                  </a:lnTo>
                  <a:lnTo>
                    <a:pt x="1290" y="316"/>
                  </a:lnTo>
                  <a:lnTo>
                    <a:pt x="1290" y="322"/>
                  </a:lnTo>
                  <a:lnTo>
                    <a:pt x="1290" y="331"/>
                  </a:lnTo>
                  <a:lnTo>
                    <a:pt x="1290" y="331"/>
                  </a:lnTo>
                  <a:lnTo>
                    <a:pt x="1290" y="343"/>
                  </a:lnTo>
                  <a:lnTo>
                    <a:pt x="1289" y="361"/>
                  </a:lnTo>
                  <a:lnTo>
                    <a:pt x="1285" y="402"/>
                  </a:lnTo>
                  <a:lnTo>
                    <a:pt x="1283" y="424"/>
                  </a:lnTo>
                  <a:lnTo>
                    <a:pt x="1284" y="442"/>
                  </a:lnTo>
                  <a:lnTo>
                    <a:pt x="1284" y="450"/>
                  </a:lnTo>
                  <a:lnTo>
                    <a:pt x="1285" y="457"/>
                  </a:lnTo>
                  <a:lnTo>
                    <a:pt x="1288" y="462"/>
                  </a:lnTo>
                  <a:lnTo>
                    <a:pt x="1290" y="466"/>
                  </a:lnTo>
                  <a:lnTo>
                    <a:pt x="1290" y="466"/>
                  </a:lnTo>
                  <a:lnTo>
                    <a:pt x="1298" y="471"/>
                  </a:lnTo>
                  <a:lnTo>
                    <a:pt x="1305" y="476"/>
                  </a:lnTo>
                  <a:lnTo>
                    <a:pt x="1322" y="484"/>
                  </a:lnTo>
                  <a:lnTo>
                    <a:pt x="1335" y="490"/>
                  </a:lnTo>
                  <a:lnTo>
                    <a:pt x="1340" y="491"/>
                  </a:lnTo>
                  <a:lnTo>
                    <a:pt x="1355" y="491"/>
                  </a:lnTo>
                  <a:lnTo>
                    <a:pt x="1355" y="511"/>
                  </a:lnTo>
                  <a:lnTo>
                    <a:pt x="1355" y="511"/>
                  </a:lnTo>
                  <a:lnTo>
                    <a:pt x="1350" y="511"/>
                  </a:lnTo>
                  <a:lnTo>
                    <a:pt x="1338" y="510"/>
                  </a:lnTo>
                  <a:lnTo>
                    <a:pt x="1330" y="511"/>
                  </a:lnTo>
                  <a:lnTo>
                    <a:pt x="1324" y="514"/>
                  </a:lnTo>
                  <a:lnTo>
                    <a:pt x="1319" y="516"/>
                  </a:lnTo>
                  <a:lnTo>
                    <a:pt x="1315" y="521"/>
                  </a:lnTo>
                  <a:lnTo>
                    <a:pt x="1315" y="5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2" name="Freeform 11">
            <a:extLst>
              <a:ext uri="{FF2B5EF4-FFF2-40B4-BE49-F238E27FC236}">
                <a16:creationId xmlns:a16="http://schemas.microsoft.com/office/drawing/2014/main" id="{5460CD26-5C80-486A-B19E-79DB8991B870}"/>
              </a:ext>
            </a:extLst>
          </p:cNvPr>
          <p:cNvSpPr>
            <a:spLocks/>
          </p:cNvSpPr>
          <p:nvPr/>
        </p:nvSpPr>
        <p:spPr bwMode="auto">
          <a:xfrm>
            <a:off x="4021534" y="3895380"/>
            <a:ext cx="1597595" cy="2542297"/>
          </a:xfrm>
          <a:custGeom>
            <a:avLst/>
            <a:gdLst>
              <a:gd name="T0" fmla="*/ 862 w 1522"/>
              <a:gd name="T1" fmla="*/ 437 h 2422"/>
              <a:gd name="T2" fmla="*/ 857 w 1522"/>
              <a:gd name="T3" fmla="*/ 486 h 2422"/>
              <a:gd name="T4" fmla="*/ 909 w 1522"/>
              <a:gd name="T5" fmla="*/ 499 h 2422"/>
              <a:gd name="T6" fmla="*/ 935 w 1522"/>
              <a:gd name="T7" fmla="*/ 539 h 2422"/>
              <a:gd name="T8" fmla="*/ 984 w 1522"/>
              <a:gd name="T9" fmla="*/ 576 h 2422"/>
              <a:gd name="T10" fmla="*/ 1010 w 1522"/>
              <a:gd name="T11" fmla="*/ 582 h 2422"/>
              <a:gd name="T12" fmla="*/ 1082 w 1522"/>
              <a:gd name="T13" fmla="*/ 594 h 2422"/>
              <a:gd name="T14" fmla="*/ 1061 w 1522"/>
              <a:gd name="T15" fmla="*/ 678 h 2422"/>
              <a:gd name="T16" fmla="*/ 1022 w 1522"/>
              <a:gd name="T17" fmla="*/ 823 h 2422"/>
              <a:gd name="T18" fmla="*/ 795 w 1522"/>
              <a:gd name="T19" fmla="*/ 978 h 2422"/>
              <a:gd name="T20" fmla="*/ 573 w 1522"/>
              <a:gd name="T21" fmla="*/ 998 h 2422"/>
              <a:gd name="T22" fmla="*/ 469 w 1522"/>
              <a:gd name="T23" fmla="*/ 1016 h 2422"/>
              <a:gd name="T24" fmla="*/ 420 w 1522"/>
              <a:gd name="T25" fmla="*/ 1046 h 2422"/>
              <a:gd name="T26" fmla="*/ 298 w 1522"/>
              <a:gd name="T27" fmla="*/ 1072 h 2422"/>
              <a:gd name="T28" fmla="*/ 175 w 1522"/>
              <a:gd name="T29" fmla="*/ 1159 h 2422"/>
              <a:gd name="T30" fmla="*/ 209 w 1522"/>
              <a:gd name="T31" fmla="*/ 1179 h 2422"/>
              <a:gd name="T32" fmla="*/ 670 w 1522"/>
              <a:gd name="T33" fmla="*/ 1153 h 2422"/>
              <a:gd name="T34" fmla="*/ 847 w 1522"/>
              <a:gd name="T35" fmla="*/ 1188 h 2422"/>
              <a:gd name="T36" fmla="*/ 1000 w 1522"/>
              <a:gd name="T37" fmla="*/ 1179 h 2422"/>
              <a:gd name="T38" fmla="*/ 955 w 1522"/>
              <a:gd name="T39" fmla="*/ 1309 h 2422"/>
              <a:gd name="T40" fmla="*/ 625 w 1522"/>
              <a:gd name="T41" fmla="*/ 1424 h 2422"/>
              <a:gd name="T42" fmla="*/ 504 w 1522"/>
              <a:gd name="T43" fmla="*/ 1491 h 2422"/>
              <a:gd name="T44" fmla="*/ 499 w 1522"/>
              <a:gd name="T45" fmla="*/ 1589 h 2422"/>
              <a:gd name="T46" fmla="*/ 446 w 1522"/>
              <a:gd name="T47" fmla="*/ 1704 h 2422"/>
              <a:gd name="T48" fmla="*/ 530 w 1522"/>
              <a:gd name="T49" fmla="*/ 1961 h 2422"/>
              <a:gd name="T50" fmla="*/ 600 w 1522"/>
              <a:gd name="T51" fmla="*/ 2096 h 2422"/>
              <a:gd name="T52" fmla="*/ 475 w 1522"/>
              <a:gd name="T53" fmla="*/ 2131 h 2422"/>
              <a:gd name="T54" fmla="*/ 430 w 1522"/>
              <a:gd name="T55" fmla="*/ 2181 h 2422"/>
              <a:gd name="T56" fmla="*/ 478 w 1522"/>
              <a:gd name="T57" fmla="*/ 2209 h 2422"/>
              <a:gd name="T58" fmla="*/ 630 w 1522"/>
              <a:gd name="T59" fmla="*/ 2216 h 2422"/>
              <a:gd name="T60" fmla="*/ 505 w 1522"/>
              <a:gd name="T61" fmla="*/ 2311 h 2422"/>
              <a:gd name="T62" fmla="*/ 416 w 1522"/>
              <a:gd name="T63" fmla="*/ 2363 h 2422"/>
              <a:gd name="T64" fmla="*/ 460 w 1522"/>
              <a:gd name="T65" fmla="*/ 2407 h 2422"/>
              <a:gd name="T66" fmla="*/ 580 w 1522"/>
              <a:gd name="T67" fmla="*/ 2422 h 2422"/>
              <a:gd name="T68" fmla="*/ 742 w 1522"/>
              <a:gd name="T69" fmla="*/ 2384 h 2422"/>
              <a:gd name="T70" fmla="*/ 770 w 1522"/>
              <a:gd name="T71" fmla="*/ 2373 h 2422"/>
              <a:gd name="T72" fmla="*/ 835 w 1522"/>
              <a:gd name="T73" fmla="*/ 2357 h 2422"/>
              <a:gd name="T74" fmla="*/ 840 w 1522"/>
              <a:gd name="T75" fmla="*/ 2251 h 2422"/>
              <a:gd name="T76" fmla="*/ 795 w 1522"/>
              <a:gd name="T77" fmla="*/ 1971 h 2422"/>
              <a:gd name="T78" fmla="*/ 957 w 1522"/>
              <a:gd name="T79" fmla="*/ 1698 h 2422"/>
              <a:gd name="T80" fmla="*/ 1354 w 1522"/>
              <a:gd name="T81" fmla="*/ 1629 h 2422"/>
              <a:gd name="T82" fmla="*/ 1499 w 1522"/>
              <a:gd name="T83" fmla="*/ 1607 h 2422"/>
              <a:gd name="T84" fmla="*/ 1472 w 1522"/>
              <a:gd name="T85" fmla="*/ 1297 h 2422"/>
              <a:gd name="T86" fmla="*/ 1503 w 1522"/>
              <a:gd name="T87" fmla="*/ 1016 h 2422"/>
              <a:gd name="T88" fmla="*/ 1517 w 1522"/>
              <a:gd name="T89" fmla="*/ 760 h 2422"/>
              <a:gd name="T90" fmla="*/ 1454 w 1522"/>
              <a:gd name="T91" fmla="*/ 562 h 2422"/>
              <a:gd name="T92" fmla="*/ 1393 w 1522"/>
              <a:gd name="T93" fmla="*/ 455 h 2422"/>
              <a:gd name="T94" fmla="*/ 1362 w 1522"/>
              <a:gd name="T95" fmla="*/ 432 h 2422"/>
              <a:gd name="T96" fmla="*/ 1243 w 1522"/>
              <a:gd name="T97" fmla="*/ 352 h 2422"/>
              <a:gd name="T98" fmla="*/ 1221 w 1522"/>
              <a:gd name="T99" fmla="*/ 227 h 2422"/>
              <a:gd name="T100" fmla="*/ 1216 w 1522"/>
              <a:gd name="T101" fmla="*/ 178 h 2422"/>
              <a:gd name="T102" fmla="*/ 1117 w 1522"/>
              <a:gd name="T103" fmla="*/ 71 h 2422"/>
              <a:gd name="T104" fmla="*/ 1032 w 1522"/>
              <a:gd name="T105" fmla="*/ 16 h 2422"/>
              <a:gd name="T106" fmla="*/ 875 w 1522"/>
              <a:gd name="T107" fmla="*/ 31 h 2422"/>
              <a:gd name="T108" fmla="*/ 825 w 1522"/>
              <a:gd name="T109" fmla="*/ 69 h 2422"/>
              <a:gd name="T110" fmla="*/ 765 w 1522"/>
              <a:gd name="T111" fmla="*/ 162 h 2422"/>
              <a:gd name="T112" fmla="*/ 727 w 1522"/>
              <a:gd name="T113" fmla="*/ 223 h 2422"/>
              <a:gd name="T114" fmla="*/ 749 w 1522"/>
              <a:gd name="T115" fmla="*/ 307 h 2422"/>
              <a:gd name="T116" fmla="*/ 775 w 1522"/>
              <a:gd name="T117" fmla="*/ 317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22" h="2422">
                <a:moveTo>
                  <a:pt x="805" y="307"/>
                </a:moveTo>
                <a:lnTo>
                  <a:pt x="805" y="307"/>
                </a:lnTo>
                <a:lnTo>
                  <a:pt x="810" y="344"/>
                </a:lnTo>
                <a:lnTo>
                  <a:pt x="815" y="371"/>
                </a:lnTo>
                <a:lnTo>
                  <a:pt x="818" y="382"/>
                </a:lnTo>
                <a:lnTo>
                  <a:pt x="820" y="387"/>
                </a:lnTo>
                <a:lnTo>
                  <a:pt x="855" y="422"/>
                </a:lnTo>
                <a:lnTo>
                  <a:pt x="855" y="422"/>
                </a:lnTo>
                <a:lnTo>
                  <a:pt x="862" y="437"/>
                </a:lnTo>
                <a:lnTo>
                  <a:pt x="865" y="448"/>
                </a:lnTo>
                <a:lnTo>
                  <a:pt x="865" y="453"/>
                </a:lnTo>
                <a:lnTo>
                  <a:pt x="865" y="457"/>
                </a:lnTo>
                <a:lnTo>
                  <a:pt x="865" y="457"/>
                </a:lnTo>
                <a:lnTo>
                  <a:pt x="862" y="465"/>
                </a:lnTo>
                <a:lnTo>
                  <a:pt x="858" y="473"/>
                </a:lnTo>
                <a:lnTo>
                  <a:pt x="855" y="478"/>
                </a:lnTo>
                <a:lnTo>
                  <a:pt x="855" y="482"/>
                </a:lnTo>
                <a:lnTo>
                  <a:pt x="857" y="486"/>
                </a:lnTo>
                <a:lnTo>
                  <a:pt x="860" y="487"/>
                </a:lnTo>
                <a:lnTo>
                  <a:pt x="860" y="487"/>
                </a:lnTo>
                <a:lnTo>
                  <a:pt x="865" y="487"/>
                </a:lnTo>
                <a:lnTo>
                  <a:pt x="873" y="487"/>
                </a:lnTo>
                <a:lnTo>
                  <a:pt x="888" y="487"/>
                </a:lnTo>
                <a:lnTo>
                  <a:pt x="895" y="489"/>
                </a:lnTo>
                <a:lnTo>
                  <a:pt x="902" y="491"/>
                </a:lnTo>
                <a:lnTo>
                  <a:pt x="908" y="495"/>
                </a:lnTo>
                <a:lnTo>
                  <a:pt x="909" y="499"/>
                </a:lnTo>
                <a:lnTo>
                  <a:pt x="910" y="502"/>
                </a:lnTo>
                <a:lnTo>
                  <a:pt x="910" y="502"/>
                </a:lnTo>
                <a:lnTo>
                  <a:pt x="914" y="514"/>
                </a:lnTo>
                <a:lnTo>
                  <a:pt x="915" y="517"/>
                </a:lnTo>
                <a:lnTo>
                  <a:pt x="918" y="519"/>
                </a:lnTo>
                <a:lnTo>
                  <a:pt x="923" y="524"/>
                </a:lnTo>
                <a:lnTo>
                  <a:pt x="930" y="532"/>
                </a:lnTo>
                <a:lnTo>
                  <a:pt x="930" y="532"/>
                </a:lnTo>
                <a:lnTo>
                  <a:pt x="935" y="539"/>
                </a:lnTo>
                <a:lnTo>
                  <a:pt x="942" y="545"/>
                </a:lnTo>
                <a:lnTo>
                  <a:pt x="955" y="556"/>
                </a:lnTo>
                <a:lnTo>
                  <a:pt x="967" y="565"/>
                </a:lnTo>
                <a:lnTo>
                  <a:pt x="972" y="566"/>
                </a:lnTo>
                <a:lnTo>
                  <a:pt x="975" y="567"/>
                </a:lnTo>
                <a:lnTo>
                  <a:pt x="975" y="567"/>
                </a:lnTo>
                <a:lnTo>
                  <a:pt x="978" y="569"/>
                </a:lnTo>
                <a:lnTo>
                  <a:pt x="980" y="570"/>
                </a:lnTo>
                <a:lnTo>
                  <a:pt x="984" y="576"/>
                </a:lnTo>
                <a:lnTo>
                  <a:pt x="987" y="581"/>
                </a:lnTo>
                <a:lnTo>
                  <a:pt x="989" y="582"/>
                </a:lnTo>
                <a:lnTo>
                  <a:pt x="990" y="582"/>
                </a:lnTo>
                <a:lnTo>
                  <a:pt x="990" y="582"/>
                </a:lnTo>
                <a:lnTo>
                  <a:pt x="994" y="581"/>
                </a:lnTo>
                <a:lnTo>
                  <a:pt x="999" y="582"/>
                </a:lnTo>
                <a:lnTo>
                  <a:pt x="1004" y="584"/>
                </a:lnTo>
                <a:lnTo>
                  <a:pt x="1010" y="582"/>
                </a:lnTo>
                <a:lnTo>
                  <a:pt x="1010" y="582"/>
                </a:lnTo>
                <a:lnTo>
                  <a:pt x="1017" y="579"/>
                </a:lnTo>
                <a:lnTo>
                  <a:pt x="1028" y="572"/>
                </a:lnTo>
                <a:lnTo>
                  <a:pt x="1057" y="551"/>
                </a:lnTo>
                <a:lnTo>
                  <a:pt x="1096" y="522"/>
                </a:lnTo>
                <a:lnTo>
                  <a:pt x="1106" y="567"/>
                </a:lnTo>
                <a:lnTo>
                  <a:pt x="1091" y="593"/>
                </a:lnTo>
                <a:lnTo>
                  <a:pt x="1091" y="593"/>
                </a:lnTo>
                <a:lnTo>
                  <a:pt x="1088" y="593"/>
                </a:lnTo>
                <a:lnTo>
                  <a:pt x="1082" y="594"/>
                </a:lnTo>
                <a:lnTo>
                  <a:pt x="1078" y="596"/>
                </a:lnTo>
                <a:lnTo>
                  <a:pt x="1074" y="599"/>
                </a:lnTo>
                <a:lnTo>
                  <a:pt x="1072" y="603"/>
                </a:lnTo>
                <a:lnTo>
                  <a:pt x="1071" y="608"/>
                </a:lnTo>
                <a:lnTo>
                  <a:pt x="1071" y="608"/>
                </a:lnTo>
                <a:lnTo>
                  <a:pt x="1069" y="616"/>
                </a:lnTo>
                <a:lnTo>
                  <a:pt x="1069" y="621"/>
                </a:lnTo>
                <a:lnTo>
                  <a:pt x="1071" y="628"/>
                </a:lnTo>
                <a:lnTo>
                  <a:pt x="1061" y="678"/>
                </a:lnTo>
                <a:lnTo>
                  <a:pt x="1061" y="678"/>
                </a:lnTo>
                <a:lnTo>
                  <a:pt x="1045" y="728"/>
                </a:lnTo>
                <a:lnTo>
                  <a:pt x="1045" y="728"/>
                </a:lnTo>
                <a:lnTo>
                  <a:pt x="1042" y="744"/>
                </a:lnTo>
                <a:lnTo>
                  <a:pt x="1038" y="763"/>
                </a:lnTo>
                <a:lnTo>
                  <a:pt x="1034" y="782"/>
                </a:lnTo>
                <a:lnTo>
                  <a:pt x="1030" y="798"/>
                </a:lnTo>
                <a:lnTo>
                  <a:pt x="1030" y="798"/>
                </a:lnTo>
                <a:lnTo>
                  <a:pt x="1022" y="823"/>
                </a:lnTo>
                <a:lnTo>
                  <a:pt x="1007" y="862"/>
                </a:lnTo>
                <a:lnTo>
                  <a:pt x="985" y="913"/>
                </a:lnTo>
                <a:lnTo>
                  <a:pt x="985" y="913"/>
                </a:lnTo>
                <a:lnTo>
                  <a:pt x="950" y="931"/>
                </a:lnTo>
                <a:lnTo>
                  <a:pt x="922" y="945"/>
                </a:lnTo>
                <a:lnTo>
                  <a:pt x="910" y="950"/>
                </a:lnTo>
                <a:lnTo>
                  <a:pt x="900" y="953"/>
                </a:lnTo>
                <a:lnTo>
                  <a:pt x="900" y="953"/>
                </a:lnTo>
                <a:lnTo>
                  <a:pt x="795" y="978"/>
                </a:lnTo>
                <a:lnTo>
                  <a:pt x="670" y="978"/>
                </a:lnTo>
                <a:lnTo>
                  <a:pt x="670" y="988"/>
                </a:lnTo>
                <a:lnTo>
                  <a:pt x="655" y="993"/>
                </a:lnTo>
                <a:lnTo>
                  <a:pt x="655" y="993"/>
                </a:lnTo>
                <a:lnTo>
                  <a:pt x="630" y="996"/>
                </a:lnTo>
                <a:lnTo>
                  <a:pt x="608" y="998"/>
                </a:lnTo>
                <a:lnTo>
                  <a:pt x="590" y="998"/>
                </a:lnTo>
                <a:lnTo>
                  <a:pt x="590" y="998"/>
                </a:lnTo>
                <a:lnTo>
                  <a:pt x="573" y="998"/>
                </a:lnTo>
                <a:lnTo>
                  <a:pt x="550" y="998"/>
                </a:lnTo>
                <a:lnTo>
                  <a:pt x="520" y="998"/>
                </a:lnTo>
                <a:lnTo>
                  <a:pt x="520" y="998"/>
                </a:lnTo>
                <a:lnTo>
                  <a:pt x="513" y="1000"/>
                </a:lnTo>
                <a:lnTo>
                  <a:pt x="503" y="1002"/>
                </a:lnTo>
                <a:lnTo>
                  <a:pt x="493" y="1005"/>
                </a:lnTo>
                <a:lnTo>
                  <a:pt x="485" y="1008"/>
                </a:lnTo>
                <a:lnTo>
                  <a:pt x="485" y="1008"/>
                </a:lnTo>
                <a:lnTo>
                  <a:pt x="469" y="1016"/>
                </a:lnTo>
                <a:lnTo>
                  <a:pt x="459" y="1020"/>
                </a:lnTo>
                <a:lnTo>
                  <a:pt x="456" y="1022"/>
                </a:lnTo>
                <a:lnTo>
                  <a:pt x="455" y="1024"/>
                </a:lnTo>
                <a:lnTo>
                  <a:pt x="455" y="1024"/>
                </a:lnTo>
                <a:lnTo>
                  <a:pt x="453" y="1030"/>
                </a:lnTo>
                <a:lnTo>
                  <a:pt x="450" y="1034"/>
                </a:lnTo>
                <a:lnTo>
                  <a:pt x="425" y="1044"/>
                </a:lnTo>
                <a:lnTo>
                  <a:pt x="425" y="1044"/>
                </a:lnTo>
                <a:lnTo>
                  <a:pt x="420" y="1046"/>
                </a:lnTo>
                <a:lnTo>
                  <a:pt x="414" y="1051"/>
                </a:lnTo>
                <a:lnTo>
                  <a:pt x="408" y="1055"/>
                </a:lnTo>
                <a:lnTo>
                  <a:pt x="405" y="1059"/>
                </a:lnTo>
                <a:lnTo>
                  <a:pt x="405" y="1059"/>
                </a:lnTo>
                <a:lnTo>
                  <a:pt x="403" y="1065"/>
                </a:lnTo>
                <a:lnTo>
                  <a:pt x="400" y="1069"/>
                </a:lnTo>
                <a:lnTo>
                  <a:pt x="300" y="1074"/>
                </a:lnTo>
                <a:lnTo>
                  <a:pt x="300" y="1074"/>
                </a:lnTo>
                <a:lnTo>
                  <a:pt x="298" y="1072"/>
                </a:lnTo>
                <a:lnTo>
                  <a:pt x="290" y="1069"/>
                </a:lnTo>
                <a:lnTo>
                  <a:pt x="290" y="1069"/>
                </a:lnTo>
                <a:lnTo>
                  <a:pt x="285" y="1066"/>
                </a:lnTo>
                <a:lnTo>
                  <a:pt x="280" y="1065"/>
                </a:lnTo>
                <a:lnTo>
                  <a:pt x="275" y="1064"/>
                </a:lnTo>
                <a:lnTo>
                  <a:pt x="120" y="713"/>
                </a:lnTo>
                <a:lnTo>
                  <a:pt x="0" y="738"/>
                </a:lnTo>
                <a:lnTo>
                  <a:pt x="0" y="758"/>
                </a:lnTo>
                <a:lnTo>
                  <a:pt x="175" y="1159"/>
                </a:lnTo>
                <a:lnTo>
                  <a:pt x="175" y="1159"/>
                </a:lnTo>
                <a:lnTo>
                  <a:pt x="176" y="1161"/>
                </a:lnTo>
                <a:lnTo>
                  <a:pt x="180" y="1169"/>
                </a:lnTo>
                <a:lnTo>
                  <a:pt x="183" y="1171"/>
                </a:lnTo>
                <a:lnTo>
                  <a:pt x="185" y="1175"/>
                </a:lnTo>
                <a:lnTo>
                  <a:pt x="190" y="1178"/>
                </a:lnTo>
                <a:lnTo>
                  <a:pt x="195" y="1179"/>
                </a:lnTo>
                <a:lnTo>
                  <a:pt x="195" y="1179"/>
                </a:lnTo>
                <a:lnTo>
                  <a:pt x="209" y="1179"/>
                </a:lnTo>
                <a:lnTo>
                  <a:pt x="210" y="1179"/>
                </a:lnTo>
                <a:lnTo>
                  <a:pt x="660" y="1159"/>
                </a:lnTo>
                <a:lnTo>
                  <a:pt x="660" y="1159"/>
                </a:lnTo>
                <a:lnTo>
                  <a:pt x="663" y="1155"/>
                </a:lnTo>
                <a:lnTo>
                  <a:pt x="665" y="1151"/>
                </a:lnTo>
                <a:lnTo>
                  <a:pt x="665" y="1149"/>
                </a:lnTo>
                <a:lnTo>
                  <a:pt x="665" y="1149"/>
                </a:lnTo>
                <a:lnTo>
                  <a:pt x="667" y="1149"/>
                </a:lnTo>
                <a:lnTo>
                  <a:pt x="670" y="1153"/>
                </a:lnTo>
                <a:lnTo>
                  <a:pt x="675" y="1159"/>
                </a:lnTo>
                <a:lnTo>
                  <a:pt x="675" y="1159"/>
                </a:lnTo>
                <a:lnTo>
                  <a:pt x="747" y="1169"/>
                </a:lnTo>
                <a:lnTo>
                  <a:pt x="797" y="1178"/>
                </a:lnTo>
                <a:lnTo>
                  <a:pt x="815" y="1181"/>
                </a:lnTo>
                <a:lnTo>
                  <a:pt x="825" y="1184"/>
                </a:lnTo>
                <a:lnTo>
                  <a:pt x="825" y="1184"/>
                </a:lnTo>
                <a:lnTo>
                  <a:pt x="833" y="1186"/>
                </a:lnTo>
                <a:lnTo>
                  <a:pt x="847" y="1188"/>
                </a:lnTo>
                <a:lnTo>
                  <a:pt x="882" y="1191"/>
                </a:lnTo>
                <a:lnTo>
                  <a:pt x="914" y="1194"/>
                </a:lnTo>
                <a:lnTo>
                  <a:pt x="930" y="1194"/>
                </a:lnTo>
                <a:lnTo>
                  <a:pt x="930" y="1194"/>
                </a:lnTo>
                <a:lnTo>
                  <a:pt x="937" y="1194"/>
                </a:lnTo>
                <a:lnTo>
                  <a:pt x="949" y="1194"/>
                </a:lnTo>
                <a:lnTo>
                  <a:pt x="965" y="1194"/>
                </a:lnTo>
                <a:lnTo>
                  <a:pt x="1000" y="1179"/>
                </a:lnTo>
                <a:lnTo>
                  <a:pt x="1000" y="1179"/>
                </a:lnTo>
                <a:lnTo>
                  <a:pt x="993" y="1226"/>
                </a:lnTo>
                <a:lnTo>
                  <a:pt x="987" y="1262"/>
                </a:lnTo>
                <a:lnTo>
                  <a:pt x="983" y="1273"/>
                </a:lnTo>
                <a:lnTo>
                  <a:pt x="980" y="1279"/>
                </a:lnTo>
                <a:lnTo>
                  <a:pt x="980" y="1279"/>
                </a:lnTo>
                <a:lnTo>
                  <a:pt x="974" y="1285"/>
                </a:lnTo>
                <a:lnTo>
                  <a:pt x="968" y="1294"/>
                </a:lnTo>
                <a:lnTo>
                  <a:pt x="955" y="1309"/>
                </a:lnTo>
                <a:lnTo>
                  <a:pt x="955" y="1309"/>
                </a:lnTo>
                <a:lnTo>
                  <a:pt x="950" y="1318"/>
                </a:lnTo>
                <a:lnTo>
                  <a:pt x="943" y="1332"/>
                </a:lnTo>
                <a:lnTo>
                  <a:pt x="935" y="1344"/>
                </a:lnTo>
                <a:lnTo>
                  <a:pt x="933" y="1348"/>
                </a:lnTo>
                <a:lnTo>
                  <a:pt x="930" y="1349"/>
                </a:lnTo>
                <a:lnTo>
                  <a:pt x="930" y="1349"/>
                </a:lnTo>
                <a:lnTo>
                  <a:pt x="779" y="1386"/>
                </a:lnTo>
                <a:lnTo>
                  <a:pt x="625" y="1424"/>
                </a:lnTo>
                <a:lnTo>
                  <a:pt x="625" y="1424"/>
                </a:lnTo>
                <a:lnTo>
                  <a:pt x="608" y="1431"/>
                </a:lnTo>
                <a:lnTo>
                  <a:pt x="575" y="1443"/>
                </a:lnTo>
                <a:lnTo>
                  <a:pt x="542" y="1457"/>
                </a:lnTo>
                <a:lnTo>
                  <a:pt x="529" y="1465"/>
                </a:lnTo>
                <a:lnTo>
                  <a:pt x="520" y="1470"/>
                </a:lnTo>
                <a:lnTo>
                  <a:pt x="520" y="1470"/>
                </a:lnTo>
                <a:lnTo>
                  <a:pt x="515" y="1475"/>
                </a:lnTo>
                <a:lnTo>
                  <a:pt x="512" y="1480"/>
                </a:lnTo>
                <a:lnTo>
                  <a:pt x="504" y="1491"/>
                </a:lnTo>
                <a:lnTo>
                  <a:pt x="495" y="1510"/>
                </a:lnTo>
                <a:lnTo>
                  <a:pt x="495" y="1510"/>
                </a:lnTo>
                <a:lnTo>
                  <a:pt x="493" y="1515"/>
                </a:lnTo>
                <a:lnTo>
                  <a:pt x="491" y="1520"/>
                </a:lnTo>
                <a:lnTo>
                  <a:pt x="490" y="1532"/>
                </a:lnTo>
                <a:lnTo>
                  <a:pt x="491" y="1545"/>
                </a:lnTo>
                <a:lnTo>
                  <a:pt x="493" y="1558"/>
                </a:lnTo>
                <a:lnTo>
                  <a:pt x="496" y="1580"/>
                </a:lnTo>
                <a:lnTo>
                  <a:pt x="499" y="1589"/>
                </a:lnTo>
                <a:lnTo>
                  <a:pt x="471" y="1606"/>
                </a:lnTo>
                <a:lnTo>
                  <a:pt x="471" y="1606"/>
                </a:lnTo>
                <a:lnTo>
                  <a:pt x="460" y="1636"/>
                </a:lnTo>
                <a:lnTo>
                  <a:pt x="451" y="1661"/>
                </a:lnTo>
                <a:lnTo>
                  <a:pt x="448" y="1674"/>
                </a:lnTo>
                <a:lnTo>
                  <a:pt x="445" y="1685"/>
                </a:lnTo>
                <a:lnTo>
                  <a:pt x="445" y="1685"/>
                </a:lnTo>
                <a:lnTo>
                  <a:pt x="445" y="1693"/>
                </a:lnTo>
                <a:lnTo>
                  <a:pt x="446" y="1704"/>
                </a:lnTo>
                <a:lnTo>
                  <a:pt x="454" y="1736"/>
                </a:lnTo>
                <a:lnTo>
                  <a:pt x="465" y="1779"/>
                </a:lnTo>
                <a:lnTo>
                  <a:pt x="479" y="1825"/>
                </a:lnTo>
                <a:lnTo>
                  <a:pt x="494" y="1872"/>
                </a:lnTo>
                <a:lnTo>
                  <a:pt x="509" y="1913"/>
                </a:lnTo>
                <a:lnTo>
                  <a:pt x="522" y="1944"/>
                </a:lnTo>
                <a:lnTo>
                  <a:pt x="527" y="1954"/>
                </a:lnTo>
                <a:lnTo>
                  <a:pt x="530" y="1961"/>
                </a:lnTo>
                <a:lnTo>
                  <a:pt x="530" y="1961"/>
                </a:lnTo>
                <a:lnTo>
                  <a:pt x="534" y="1966"/>
                </a:lnTo>
                <a:lnTo>
                  <a:pt x="538" y="1972"/>
                </a:lnTo>
                <a:lnTo>
                  <a:pt x="547" y="1989"/>
                </a:lnTo>
                <a:lnTo>
                  <a:pt x="557" y="2010"/>
                </a:lnTo>
                <a:lnTo>
                  <a:pt x="565" y="2033"/>
                </a:lnTo>
                <a:lnTo>
                  <a:pt x="579" y="2073"/>
                </a:lnTo>
                <a:lnTo>
                  <a:pt x="585" y="2091"/>
                </a:lnTo>
                <a:lnTo>
                  <a:pt x="600" y="2096"/>
                </a:lnTo>
                <a:lnTo>
                  <a:pt x="600" y="2096"/>
                </a:lnTo>
                <a:lnTo>
                  <a:pt x="575" y="2109"/>
                </a:lnTo>
                <a:lnTo>
                  <a:pt x="558" y="2117"/>
                </a:lnTo>
                <a:lnTo>
                  <a:pt x="550" y="2121"/>
                </a:lnTo>
                <a:lnTo>
                  <a:pt x="550" y="2121"/>
                </a:lnTo>
                <a:lnTo>
                  <a:pt x="540" y="2121"/>
                </a:lnTo>
                <a:lnTo>
                  <a:pt x="519" y="2124"/>
                </a:lnTo>
                <a:lnTo>
                  <a:pt x="494" y="2127"/>
                </a:lnTo>
                <a:lnTo>
                  <a:pt x="475" y="2131"/>
                </a:lnTo>
                <a:lnTo>
                  <a:pt x="475" y="2131"/>
                </a:lnTo>
                <a:lnTo>
                  <a:pt x="468" y="2134"/>
                </a:lnTo>
                <a:lnTo>
                  <a:pt x="460" y="2139"/>
                </a:lnTo>
                <a:lnTo>
                  <a:pt x="451" y="2145"/>
                </a:lnTo>
                <a:lnTo>
                  <a:pt x="444" y="2152"/>
                </a:lnTo>
                <a:lnTo>
                  <a:pt x="436" y="2160"/>
                </a:lnTo>
                <a:lnTo>
                  <a:pt x="431" y="2167"/>
                </a:lnTo>
                <a:lnTo>
                  <a:pt x="429" y="2175"/>
                </a:lnTo>
                <a:lnTo>
                  <a:pt x="429" y="2179"/>
                </a:lnTo>
                <a:lnTo>
                  <a:pt x="430" y="2181"/>
                </a:lnTo>
                <a:lnTo>
                  <a:pt x="430" y="2181"/>
                </a:lnTo>
                <a:lnTo>
                  <a:pt x="434" y="2186"/>
                </a:lnTo>
                <a:lnTo>
                  <a:pt x="438" y="2190"/>
                </a:lnTo>
                <a:lnTo>
                  <a:pt x="441" y="2194"/>
                </a:lnTo>
                <a:lnTo>
                  <a:pt x="446" y="2196"/>
                </a:lnTo>
                <a:lnTo>
                  <a:pt x="458" y="2201"/>
                </a:lnTo>
                <a:lnTo>
                  <a:pt x="470" y="2206"/>
                </a:lnTo>
                <a:lnTo>
                  <a:pt x="470" y="2206"/>
                </a:lnTo>
                <a:lnTo>
                  <a:pt x="478" y="2209"/>
                </a:lnTo>
                <a:lnTo>
                  <a:pt x="488" y="2211"/>
                </a:lnTo>
                <a:lnTo>
                  <a:pt x="512" y="2215"/>
                </a:lnTo>
                <a:lnTo>
                  <a:pt x="535" y="2216"/>
                </a:lnTo>
                <a:lnTo>
                  <a:pt x="555" y="2216"/>
                </a:lnTo>
                <a:lnTo>
                  <a:pt x="555" y="2216"/>
                </a:lnTo>
                <a:lnTo>
                  <a:pt x="600" y="2215"/>
                </a:lnTo>
                <a:lnTo>
                  <a:pt x="622" y="2215"/>
                </a:lnTo>
                <a:lnTo>
                  <a:pt x="628" y="2215"/>
                </a:lnTo>
                <a:lnTo>
                  <a:pt x="630" y="2216"/>
                </a:lnTo>
                <a:lnTo>
                  <a:pt x="630" y="2216"/>
                </a:lnTo>
                <a:lnTo>
                  <a:pt x="615" y="2231"/>
                </a:lnTo>
                <a:lnTo>
                  <a:pt x="583" y="2261"/>
                </a:lnTo>
                <a:lnTo>
                  <a:pt x="548" y="2291"/>
                </a:lnTo>
                <a:lnTo>
                  <a:pt x="534" y="2301"/>
                </a:lnTo>
                <a:lnTo>
                  <a:pt x="529" y="2305"/>
                </a:lnTo>
                <a:lnTo>
                  <a:pt x="525" y="2306"/>
                </a:lnTo>
                <a:lnTo>
                  <a:pt x="525" y="2306"/>
                </a:lnTo>
                <a:lnTo>
                  <a:pt x="505" y="2311"/>
                </a:lnTo>
                <a:lnTo>
                  <a:pt x="475" y="2322"/>
                </a:lnTo>
                <a:lnTo>
                  <a:pt x="446" y="2330"/>
                </a:lnTo>
                <a:lnTo>
                  <a:pt x="430" y="2337"/>
                </a:lnTo>
                <a:lnTo>
                  <a:pt x="430" y="2337"/>
                </a:lnTo>
                <a:lnTo>
                  <a:pt x="426" y="2339"/>
                </a:lnTo>
                <a:lnTo>
                  <a:pt x="424" y="2343"/>
                </a:lnTo>
                <a:lnTo>
                  <a:pt x="420" y="2349"/>
                </a:lnTo>
                <a:lnTo>
                  <a:pt x="418" y="2355"/>
                </a:lnTo>
                <a:lnTo>
                  <a:pt x="416" y="2363"/>
                </a:lnTo>
                <a:lnTo>
                  <a:pt x="416" y="2369"/>
                </a:lnTo>
                <a:lnTo>
                  <a:pt x="420" y="2375"/>
                </a:lnTo>
                <a:lnTo>
                  <a:pt x="423" y="2379"/>
                </a:lnTo>
                <a:lnTo>
                  <a:pt x="425" y="2382"/>
                </a:lnTo>
                <a:lnTo>
                  <a:pt x="425" y="2382"/>
                </a:lnTo>
                <a:lnTo>
                  <a:pt x="449" y="2398"/>
                </a:lnTo>
                <a:lnTo>
                  <a:pt x="456" y="2403"/>
                </a:lnTo>
                <a:lnTo>
                  <a:pt x="460" y="2407"/>
                </a:lnTo>
                <a:lnTo>
                  <a:pt x="460" y="2407"/>
                </a:lnTo>
                <a:lnTo>
                  <a:pt x="461" y="2409"/>
                </a:lnTo>
                <a:lnTo>
                  <a:pt x="464" y="2412"/>
                </a:lnTo>
                <a:lnTo>
                  <a:pt x="468" y="2414"/>
                </a:lnTo>
                <a:lnTo>
                  <a:pt x="475" y="2417"/>
                </a:lnTo>
                <a:lnTo>
                  <a:pt x="475" y="2417"/>
                </a:lnTo>
                <a:lnTo>
                  <a:pt x="493" y="2419"/>
                </a:lnTo>
                <a:lnTo>
                  <a:pt x="523" y="2420"/>
                </a:lnTo>
                <a:lnTo>
                  <a:pt x="554" y="2422"/>
                </a:lnTo>
                <a:lnTo>
                  <a:pt x="580" y="2422"/>
                </a:lnTo>
                <a:lnTo>
                  <a:pt x="580" y="2422"/>
                </a:lnTo>
                <a:lnTo>
                  <a:pt x="602" y="2419"/>
                </a:lnTo>
                <a:lnTo>
                  <a:pt x="624" y="2414"/>
                </a:lnTo>
                <a:lnTo>
                  <a:pt x="665" y="2407"/>
                </a:lnTo>
                <a:lnTo>
                  <a:pt x="665" y="2407"/>
                </a:lnTo>
                <a:lnTo>
                  <a:pt x="687" y="2402"/>
                </a:lnTo>
                <a:lnTo>
                  <a:pt x="713" y="2394"/>
                </a:lnTo>
                <a:lnTo>
                  <a:pt x="734" y="2387"/>
                </a:lnTo>
                <a:lnTo>
                  <a:pt x="742" y="2384"/>
                </a:lnTo>
                <a:lnTo>
                  <a:pt x="745" y="2382"/>
                </a:lnTo>
                <a:lnTo>
                  <a:pt x="745" y="2382"/>
                </a:lnTo>
                <a:lnTo>
                  <a:pt x="752" y="2377"/>
                </a:lnTo>
                <a:lnTo>
                  <a:pt x="760" y="2372"/>
                </a:lnTo>
                <a:lnTo>
                  <a:pt x="770" y="2367"/>
                </a:lnTo>
                <a:lnTo>
                  <a:pt x="770" y="2367"/>
                </a:lnTo>
                <a:lnTo>
                  <a:pt x="769" y="2368"/>
                </a:lnTo>
                <a:lnTo>
                  <a:pt x="769" y="2372"/>
                </a:lnTo>
                <a:lnTo>
                  <a:pt x="770" y="2373"/>
                </a:lnTo>
                <a:lnTo>
                  <a:pt x="772" y="2375"/>
                </a:lnTo>
                <a:lnTo>
                  <a:pt x="775" y="2377"/>
                </a:lnTo>
                <a:lnTo>
                  <a:pt x="780" y="2377"/>
                </a:lnTo>
                <a:lnTo>
                  <a:pt x="780" y="2377"/>
                </a:lnTo>
                <a:lnTo>
                  <a:pt x="788" y="2375"/>
                </a:lnTo>
                <a:lnTo>
                  <a:pt x="797" y="2374"/>
                </a:lnTo>
                <a:lnTo>
                  <a:pt x="818" y="2367"/>
                </a:lnTo>
                <a:lnTo>
                  <a:pt x="828" y="2362"/>
                </a:lnTo>
                <a:lnTo>
                  <a:pt x="835" y="2357"/>
                </a:lnTo>
                <a:lnTo>
                  <a:pt x="842" y="2352"/>
                </a:lnTo>
                <a:lnTo>
                  <a:pt x="845" y="2347"/>
                </a:lnTo>
                <a:lnTo>
                  <a:pt x="845" y="2347"/>
                </a:lnTo>
                <a:lnTo>
                  <a:pt x="848" y="2333"/>
                </a:lnTo>
                <a:lnTo>
                  <a:pt x="850" y="2314"/>
                </a:lnTo>
                <a:lnTo>
                  <a:pt x="850" y="2296"/>
                </a:lnTo>
                <a:lnTo>
                  <a:pt x="850" y="2286"/>
                </a:lnTo>
                <a:lnTo>
                  <a:pt x="850" y="2286"/>
                </a:lnTo>
                <a:lnTo>
                  <a:pt x="840" y="2251"/>
                </a:lnTo>
                <a:lnTo>
                  <a:pt x="830" y="2221"/>
                </a:lnTo>
                <a:lnTo>
                  <a:pt x="855" y="2221"/>
                </a:lnTo>
                <a:lnTo>
                  <a:pt x="855" y="2221"/>
                </a:lnTo>
                <a:lnTo>
                  <a:pt x="840" y="2161"/>
                </a:lnTo>
                <a:lnTo>
                  <a:pt x="840" y="2161"/>
                </a:lnTo>
                <a:lnTo>
                  <a:pt x="819" y="2066"/>
                </a:lnTo>
                <a:lnTo>
                  <a:pt x="805" y="2007"/>
                </a:lnTo>
                <a:lnTo>
                  <a:pt x="799" y="1984"/>
                </a:lnTo>
                <a:lnTo>
                  <a:pt x="795" y="1971"/>
                </a:lnTo>
                <a:lnTo>
                  <a:pt x="795" y="1971"/>
                </a:lnTo>
                <a:lnTo>
                  <a:pt x="782" y="1924"/>
                </a:lnTo>
                <a:lnTo>
                  <a:pt x="759" y="1845"/>
                </a:lnTo>
                <a:lnTo>
                  <a:pt x="739" y="1770"/>
                </a:lnTo>
                <a:lnTo>
                  <a:pt x="730" y="1735"/>
                </a:lnTo>
                <a:lnTo>
                  <a:pt x="730" y="1735"/>
                </a:lnTo>
                <a:lnTo>
                  <a:pt x="749" y="1731"/>
                </a:lnTo>
                <a:lnTo>
                  <a:pt x="800" y="1723"/>
                </a:lnTo>
                <a:lnTo>
                  <a:pt x="957" y="1698"/>
                </a:lnTo>
                <a:lnTo>
                  <a:pt x="1127" y="1673"/>
                </a:lnTo>
                <a:lnTo>
                  <a:pt x="1193" y="1664"/>
                </a:lnTo>
                <a:lnTo>
                  <a:pt x="1236" y="1660"/>
                </a:lnTo>
                <a:lnTo>
                  <a:pt x="1236" y="1660"/>
                </a:lnTo>
                <a:lnTo>
                  <a:pt x="1249" y="1659"/>
                </a:lnTo>
                <a:lnTo>
                  <a:pt x="1264" y="1656"/>
                </a:lnTo>
                <a:lnTo>
                  <a:pt x="1294" y="1649"/>
                </a:lnTo>
                <a:lnTo>
                  <a:pt x="1326" y="1639"/>
                </a:lnTo>
                <a:lnTo>
                  <a:pt x="1354" y="1629"/>
                </a:lnTo>
                <a:lnTo>
                  <a:pt x="1381" y="1617"/>
                </a:lnTo>
                <a:lnTo>
                  <a:pt x="1402" y="1609"/>
                </a:lnTo>
                <a:lnTo>
                  <a:pt x="1421" y="1600"/>
                </a:lnTo>
                <a:lnTo>
                  <a:pt x="1421" y="1600"/>
                </a:lnTo>
                <a:lnTo>
                  <a:pt x="1433" y="1602"/>
                </a:lnTo>
                <a:lnTo>
                  <a:pt x="1461" y="1606"/>
                </a:lnTo>
                <a:lnTo>
                  <a:pt x="1476" y="1607"/>
                </a:lnTo>
                <a:lnTo>
                  <a:pt x="1489" y="1609"/>
                </a:lnTo>
                <a:lnTo>
                  <a:pt x="1499" y="1607"/>
                </a:lnTo>
                <a:lnTo>
                  <a:pt x="1503" y="1606"/>
                </a:lnTo>
                <a:lnTo>
                  <a:pt x="1506" y="1605"/>
                </a:lnTo>
                <a:lnTo>
                  <a:pt x="1506" y="1605"/>
                </a:lnTo>
                <a:lnTo>
                  <a:pt x="1507" y="1600"/>
                </a:lnTo>
                <a:lnTo>
                  <a:pt x="1507" y="1589"/>
                </a:lnTo>
                <a:lnTo>
                  <a:pt x="1503" y="1553"/>
                </a:lnTo>
                <a:lnTo>
                  <a:pt x="1491" y="1447"/>
                </a:lnTo>
                <a:lnTo>
                  <a:pt x="1477" y="1337"/>
                </a:lnTo>
                <a:lnTo>
                  <a:pt x="1472" y="1297"/>
                </a:lnTo>
                <a:lnTo>
                  <a:pt x="1471" y="1274"/>
                </a:lnTo>
                <a:lnTo>
                  <a:pt x="1471" y="1274"/>
                </a:lnTo>
                <a:lnTo>
                  <a:pt x="1471" y="1263"/>
                </a:lnTo>
                <a:lnTo>
                  <a:pt x="1472" y="1253"/>
                </a:lnTo>
                <a:lnTo>
                  <a:pt x="1476" y="1229"/>
                </a:lnTo>
                <a:lnTo>
                  <a:pt x="1481" y="1203"/>
                </a:lnTo>
                <a:lnTo>
                  <a:pt x="1486" y="1169"/>
                </a:lnTo>
                <a:lnTo>
                  <a:pt x="1486" y="1169"/>
                </a:lnTo>
                <a:lnTo>
                  <a:pt x="1503" y="1016"/>
                </a:lnTo>
                <a:lnTo>
                  <a:pt x="1513" y="931"/>
                </a:lnTo>
                <a:lnTo>
                  <a:pt x="1517" y="901"/>
                </a:lnTo>
                <a:lnTo>
                  <a:pt x="1521" y="883"/>
                </a:lnTo>
                <a:lnTo>
                  <a:pt x="1521" y="883"/>
                </a:lnTo>
                <a:lnTo>
                  <a:pt x="1522" y="877"/>
                </a:lnTo>
                <a:lnTo>
                  <a:pt x="1522" y="867"/>
                </a:lnTo>
                <a:lnTo>
                  <a:pt x="1522" y="838"/>
                </a:lnTo>
                <a:lnTo>
                  <a:pt x="1519" y="802"/>
                </a:lnTo>
                <a:lnTo>
                  <a:pt x="1517" y="760"/>
                </a:lnTo>
                <a:lnTo>
                  <a:pt x="1513" y="722"/>
                </a:lnTo>
                <a:lnTo>
                  <a:pt x="1508" y="685"/>
                </a:lnTo>
                <a:lnTo>
                  <a:pt x="1504" y="658"/>
                </a:lnTo>
                <a:lnTo>
                  <a:pt x="1501" y="643"/>
                </a:lnTo>
                <a:lnTo>
                  <a:pt x="1501" y="643"/>
                </a:lnTo>
                <a:lnTo>
                  <a:pt x="1491" y="621"/>
                </a:lnTo>
                <a:lnTo>
                  <a:pt x="1476" y="595"/>
                </a:lnTo>
                <a:lnTo>
                  <a:pt x="1461" y="570"/>
                </a:lnTo>
                <a:lnTo>
                  <a:pt x="1454" y="562"/>
                </a:lnTo>
                <a:lnTo>
                  <a:pt x="1451" y="557"/>
                </a:lnTo>
                <a:lnTo>
                  <a:pt x="1451" y="557"/>
                </a:lnTo>
                <a:lnTo>
                  <a:pt x="1433" y="540"/>
                </a:lnTo>
                <a:lnTo>
                  <a:pt x="1421" y="527"/>
                </a:lnTo>
                <a:lnTo>
                  <a:pt x="1406" y="492"/>
                </a:lnTo>
                <a:lnTo>
                  <a:pt x="1406" y="492"/>
                </a:lnTo>
                <a:lnTo>
                  <a:pt x="1401" y="473"/>
                </a:lnTo>
                <a:lnTo>
                  <a:pt x="1396" y="460"/>
                </a:lnTo>
                <a:lnTo>
                  <a:pt x="1393" y="455"/>
                </a:lnTo>
                <a:lnTo>
                  <a:pt x="1391" y="452"/>
                </a:lnTo>
                <a:lnTo>
                  <a:pt x="1391" y="452"/>
                </a:lnTo>
                <a:lnTo>
                  <a:pt x="1386" y="447"/>
                </a:lnTo>
                <a:lnTo>
                  <a:pt x="1378" y="441"/>
                </a:lnTo>
                <a:lnTo>
                  <a:pt x="1372" y="435"/>
                </a:lnTo>
                <a:lnTo>
                  <a:pt x="1368" y="433"/>
                </a:lnTo>
                <a:lnTo>
                  <a:pt x="1366" y="432"/>
                </a:lnTo>
                <a:lnTo>
                  <a:pt x="1366" y="432"/>
                </a:lnTo>
                <a:lnTo>
                  <a:pt x="1362" y="432"/>
                </a:lnTo>
                <a:lnTo>
                  <a:pt x="1356" y="433"/>
                </a:lnTo>
                <a:lnTo>
                  <a:pt x="1343" y="437"/>
                </a:lnTo>
                <a:lnTo>
                  <a:pt x="1326" y="442"/>
                </a:lnTo>
                <a:lnTo>
                  <a:pt x="1326" y="442"/>
                </a:lnTo>
                <a:lnTo>
                  <a:pt x="1306" y="422"/>
                </a:lnTo>
                <a:lnTo>
                  <a:pt x="1271" y="387"/>
                </a:lnTo>
                <a:lnTo>
                  <a:pt x="1271" y="387"/>
                </a:lnTo>
                <a:lnTo>
                  <a:pt x="1256" y="369"/>
                </a:lnTo>
                <a:lnTo>
                  <a:pt x="1243" y="352"/>
                </a:lnTo>
                <a:lnTo>
                  <a:pt x="1231" y="332"/>
                </a:lnTo>
                <a:lnTo>
                  <a:pt x="1251" y="342"/>
                </a:lnTo>
                <a:lnTo>
                  <a:pt x="1241" y="312"/>
                </a:lnTo>
                <a:lnTo>
                  <a:pt x="1246" y="272"/>
                </a:lnTo>
                <a:lnTo>
                  <a:pt x="1246" y="272"/>
                </a:lnTo>
                <a:lnTo>
                  <a:pt x="1234" y="249"/>
                </a:lnTo>
                <a:lnTo>
                  <a:pt x="1226" y="234"/>
                </a:lnTo>
                <a:lnTo>
                  <a:pt x="1223" y="229"/>
                </a:lnTo>
                <a:lnTo>
                  <a:pt x="1221" y="227"/>
                </a:lnTo>
                <a:lnTo>
                  <a:pt x="1221" y="227"/>
                </a:lnTo>
                <a:lnTo>
                  <a:pt x="1219" y="225"/>
                </a:lnTo>
                <a:lnTo>
                  <a:pt x="1219" y="224"/>
                </a:lnTo>
                <a:lnTo>
                  <a:pt x="1221" y="215"/>
                </a:lnTo>
                <a:lnTo>
                  <a:pt x="1222" y="204"/>
                </a:lnTo>
                <a:lnTo>
                  <a:pt x="1222" y="198"/>
                </a:lnTo>
                <a:lnTo>
                  <a:pt x="1221" y="192"/>
                </a:lnTo>
                <a:lnTo>
                  <a:pt x="1221" y="192"/>
                </a:lnTo>
                <a:lnTo>
                  <a:pt x="1216" y="178"/>
                </a:lnTo>
                <a:lnTo>
                  <a:pt x="1208" y="163"/>
                </a:lnTo>
                <a:lnTo>
                  <a:pt x="1196" y="141"/>
                </a:lnTo>
                <a:lnTo>
                  <a:pt x="1196" y="141"/>
                </a:lnTo>
                <a:lnTo>
                  <a:pt x="1186" y="130"/>
                </a:lnTo>
                <a:lnTo>
                  <a:pt x="1167" y="111"/>
                </a:lnTo>
                <a:lnTo>
                  <a:pt x="1144" y="91"/>
                </a:lnTo>
                <a:lnTo>
                  <a:pt x="1126" y="76"/>
                </a:lnTo>
                <a:lnTo>
                  <a:pt x="1126" y="76"/>
                </a:lnTo>
                <a:lnTo>
                  <a:pt x="1117" y="71"/>
                </a:lnTo>
                <a:lnTo>
                  <a:pt x="1107" y="65"/>
                </a:lnTo>
                <a:lnTo>
                  <a:pt x="1084" y="54"/>
                </a:lnTo>
                <a:lnTo>
                  <a:pt x="1064" y="44"/>
                </a:lnTo>
                <a:lnTo>
                  <a:pt x="1058" y="39"/>
                </a:lnTo>
                <a:lnTo>
                  <a:pt x="1056" y="36"/>
                </a:lnTo>
                <a:lnTo>
                  <a:pt x="1056" y="36"/>
                </a:lnTo>
                <a:lnTo>
                  <a:pt x="1053" y="32"/>
                </a:lnTo>
                <a:lnTo>
                  <a:pt x="1048" y="29"/>
                </a:lnTo>
                <a:lnTo>
                  <a:pt x="1032" y="16"/>
                </a:lnTo>
                <a:lnTo>
                  <a:pt x="1010" y="1"/>
                </a:lnTo>
                <a:lnTo>
                  <a:pt x="975" y="1"/>
                </a:lnTo>
                <a:lnTo>
                  <a:pt x="975" y="1"/>
                </a:lnTo>
                <a:lnTo>
                  <a:pt x="933" y="0"/>
                </a:lnTo>
                <a:lnTo>
                  <a:pt x="907" y="0"/>
                </a:lnTo>
                <a:lnTo>
                  <a:pt x="899" y="0"/>
                </a:lnTo>
                <a:lnTo>
                  <a:pt x="895" y="1"/>
                </a:lnTo>
                <a:lnTo>
                  <a:pt x="895" y="1"/>
                </a:lnTo>
                <a:lnTo>
                  <a:pt x="875" y="31"/>
                </a:lnTo>
                <a:lnTo>
                  <a:pt x="875" y="31"/>
                </a:lnTo>
                <a:lnTo>
                  <a:pt x="868" y="41"/>
                </a:lnTo>
                <a:lnTo>
                  <a:pt x="860" y="48"/>
                </a:lnTo>
                <a:lnTo>
                  <a:pt x="858" y="50"/>
                </a:lnTo>
                <a:lnTo>
                  <a:pt x="855" y="51"/>
                </a:lnTo>
                <a:lnTo>
                  <a:pt x="855" y="51"/>
                </a:lnTo>
                <a:lnTo>
                  <a:pt x="848" y="54"/>
                </a:lnTo>
                <a:lnTo>
                  <a:pt x="837" y="60"/>
                </a:lnTo>
                <a:lnTo>
                  <a:pt x="825" y="69"/>
                </a:lnTo>
                <a:lnTo>
                  <a:pt x="815" y="76"/>
                </a:lnTo>
                <a:lnTo>
                  <a:pt x="815" y="76"/>
                </a:lnTo>
                <a:lnTo>
                  <a:pt x="797" y="96"/>
                </a:lnTo>
                <a:lnTo>
                  <a:pt x="787" y="108"/>
                </a:lnTo>
                <a:lnTo>
                  <a:pt x="780" y="116"/>
                </a:lnTo>
                <a:lnTo>
                  <a:pt x="780" y="116"/>
                </a:lnTo>
                <a:lnTo>
                  <a:pt x="777" y="126"/>
                </a:lnTo>
                <a:lnTo>
                  <a:pt x="772" y="139"/>
                </a:lnTo>
                <a:lnTo>
                  <a:pt x="765" y="162"/>
                </a:lnTo>
                <a:lnTo>
                  <a:pt x="765" y="162"/>
                </a:lnTo>
                <a:lnTo>
                  <a:pt x="764" y="168"/>
                </a:lnTo>
                <a:lnTo>
                  <a:pt x="762" y="172"/>
                </a:lnTo>
                <a:lnTo>
                  <a:pt x="755" y="182"/>
                </a:lnTo>
                <a:lnTo>
                  <a:pt x="755" y="182"/>
                </a:lnTo>
                <a:lnTo>
                  <a:pt x="748" y="193"/>
                </a:lnTo>
                <a:lnTo>
                  <a:pt x="738" y="205"/>
                </a:lnTo>
                <a:lnTo>
                  <a:pt x="729" y="219"/>
                </a:lnTo>
                <a:lnTo>
                  <a:pt x="727" y="223"/>
                </a:lnTo>
                <a:lnTo>
                  <a:pt x="725" y="227"/>
                </a:lnTo>
                <a:lnTo>
                  <a:pt x="725" y="227"/>
                </a:lnTo>
                <a:lnTo>
                  <a:pt x="727" y="234"/>
                </a:lnTo>
                <a:lnTo>
                  <a:pt x="730" y="247"/>
                </a:lnTo>
                <a:lnTo>
                  <a:pt x="730" y="247"/>
                </a:lnTo>
                <a:lnTo>
                  <a:pt x="745" y="292"/>
                </a:lnTo>
                <a:lnTo>
                  <a:pt x="745" y="292"/>
                </a:lnTo>
                <a:lnTo>
                  <a:pt x="747" y="299"/>
                </a:lnTo>
                <a:lnTo>
                  <a:pt x="749" y="307"/>
                </a:lnTo>
                <a:lnTo>
                  <a:pt x="750" y="312"/>
                </a:lnTo>
                <a:lnTo>
                  <a:pt x="750" y="312"/>
                </a:lnTo>
                <a:lnTo>
                  <a:pt x="754" y="317"/>
                </a:lnTo>
                <a:lnTo>
                  <a:pt x="762" y="323"/>
                </a:lnTo>
                <a:lnTo>
                  <a:pt x="770" y="332"/>
                </a:lnTo>
                <a:lnTo>
                  <a:pt x="770" y="332"/>
                </a:lnTo>
                <a:lnTo>
                  <a:pt x="772" y="324"/>
                </a:lnTo>
                <a:lnTo>
                  <a:pt x="774" y="319"/>
                </a:lnTo>
                <a:lnTo>
                  <a:pt x="775" y="317"/>
                </a:lnTo>
                <a:lnTo>
                  <a:pt x="775" y="317"/>
                </a:lnTo>
                <a:lnTo>
                  <a:pt x="779" y="318"/>
                </a:lnTo>
                <a:lnTo>
                  <a:pt x="784" y="322"/>
                </a:lnTo>
                <a:lnTo>
                  <a:pt x="790" y="327"/>
                </a:lnTo>
                <a:lnTo>
                  <a:pt x="805" y="3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E754C9C-D24E-4F48-9278-115105296B91}"/>
              </a:ext>
            </a:extLst>
          </p:cNvPr>
          <p:cNvGrpSpPr/>
          <p:nvPr/>
        </p:nvGrpSpPr>
        <p:grpSpPr>
          <a:xfrm>
            <a:off x="6993535" y="4204763"/>
            <a:ext cx="1555609" cy="2170714"/>
            <a:chOff x="7334250" y="3424238"/>
            <a:chExt cx="2352676" cy="3282950"/>
          </a:xfrm>
          <a:solidFill>
            <a:schemeClr val="tx1"/>
          </a:solidFill>
        </p:grpSpPr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CB82FAF2-1345-48F2-9908-6256EF9FD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6688" y="3424238"/>
              <a:ext cx="1900238" cy="3282950"/>
            </a:xfrm>
            <a:custGeom>
              <a:avLst/>
              <a:gdLst>
                <a:gd name="T0" fmla="*/ 395 w 1197"/>
                <a:gd name="T1" fmla="*/ 532 h 2068"/>
                <a:gd name="T2" fmla="*/ 368 w 1197"/>
                <a:gd name="T3" fmla="*/ 508 h 2068"/>
                <a:gd name="T4" fmla="*/ 234 w 1197"/>
                <a:gd name="T5" fmla="*/ 488 h 2068"/>
                <a:gd name="T6" fmla="*/ 187 w 1197"/>
                <a:gd name="T7" fmla="*/ 510 h 2068"/>
                <a:gd name="T8" fmla="*/ 155 w 1197"/>
                <a:gd name="T9" fmla="*/ 478 h 2068"/>
                <a:gd name="T10" fmla="*/ 122 w 1197"/>
                <a:gd name="T11" fmla="*/ 474 h 2068"/>
                <a:gd name="T12" fmla="*/ 105 w 1197"/>
                <a:gd name="T13" fmla="*/ 453 h 2068"/>
                <a:gd name="T14" fmla="*/ 110 w 1197"/>
                <a:gd name="T15" fmla="*/ 408 h 2068"/>
                <a:gd name="T16" fmla="*/ 75 w 1197"/>
                <a:gd name="T17" fmla="*/ 405 h 2068"/>
                <a:gd name="T18" fmla="*/ 86 w 1197"/>
                <a:gd name="T19" fmla="*/ 380 h 2068"/>
                <a:gd name="T20" fmla="*/ 64 w 1197"/>
                <a:gd name="T21" fmla="*/ 326 h 2068"/>
                <a:gd name="T22" fmla="*/ 35 w 1197"/>
                <a:gd name="T23" fmla="*/ 187 h 2068"/>
                <a:gd name="T24" fmla="*/ 90 w 1197"/>
                <a:gd name="T25" fmla="*/ 42 h 2068"/>
                <a:gd name="T26" fmla="*/ 165 w 1197"/>
                <a:gd name="T27" fmla="*/ 0 h 2068"/>
                <a:gd name="T28" fmla="*/ 313 w 1197"/>
                <a:gd name="T29" fmla="*/ 17 h 2068"/>
                <a:gd name="T30" fmla="*/ 412 w 1197"/>
                <a:gd name="T31" fmla="*/ 98 h 2068"/>
                <a:gd name="T32" fmla="*/ 433 w 1197"/>
                <a:gd name="T33" fmla="*/ 140 h 2068"/>
                <a:gd name="T34" fmla="*/ 440 w 1197"/>
                <a:gd name="T35" fmla="*/ 202 h 2068"/>
                <a:gd name="T36" fmla="*/ 530 w 1197"/>
                <a:gd name="T37" fmla="*/ 247 h 2068"/>
                <a:gd name="T38" fmla="*/ 698 w 1197"/>
                <a:gd name="T39" fmla="*/ 295 h 2068"/>
                <a:gd name="T40" fmla="*/ 838 w 1197"/>
                <a:gd name="T41" fmla="*/ 410 h 2068"/>
                <a:gd name="T42" fmla="*/ 992 w 1197"/>
                <a:gd name="T43" fmla="*/ 598 h 2068"/>
                <a:gd name="T44" fmla="*/ 1113 w 1197"/>
                <a:gd name="T45" fmla="*/ 944 h 2068"/>
                <a:gd name="T46" fmla="*/ 1197 w 1197"/>
                <a:gd name="T47" fmla="*/ 1147 h 2068"/>
                <a:gd name="T48" fmla="*/ 1164 w 1197"/>
                <a:gd name="T49" fmla="*/ 1179 h 2068"/>
                <a:gd name="T50" fmla="*/ 1041 w 1197"/>
                <a:gd name="T51" fmla="*/ 1243 h 2068"/>
                <a:gd name="T52" fmla="*/ 560 w 1197"/>
                <a:gd name="T53" fmla="*/ 1364 h 2068"/>
                <a:gd name="T54" fmla="*/ 530 w 1197"/>
                <a:gd name="T55" fmla="*/ 1756 h 2068"/>
                <a:gd name="T56" fmla="*/ 565 w 1197"/>
                <a:gd name="T57" fmla="*/ 1921 h 2068"/>
                <a:gd name="T58" fmla="*/ 580 w 1197"/>
                <a:gd name="T59" fmla="*/ 1996 h 2068"/>
                <a:gd name="T60" fmla="*/ 522 w 1197"/>
                <a:gd name="T61" fmla="*/ 2020 h 2068"/>
                <a:gd name="T62" fmla="*/ 410 w 1197"/>
                <a:gd name="T63" fmla="*/ 2046 h 2068"/>
                <a:gd name="T64" fmla="*/ 248 w 1197"/>
                <a:gd name="T65" fmla="*/ 2068 h 2068"/>
                <a:gd name="T66" fmla="*/ 162 w 1197"/>
                <a:gd name="T67" fmla="*/ 2038 h 2068"/>
                <a:gd name="T68" fmla="*/ 140 w 1197"/>
                <a:gd name="T69" fmla="*/ 1996 h 2068"/>
                <a:gd name="T70" fmla="*/ 290 w 1197"/>
                <a:gd name="T71" fmla="*/ 1901 h 2068"/>
                <a:gd name="T72" fmla="*/ 350 w 1197"/>
                <a:gd name="T73" fmla="*/ 1856 h 2068"/>
                <a:gd name="T74" fmla="*/ 223 w 1197"/>
                <a:gd name="T75" fmla="*/ 1862 h 2068"/>
                <a:gd name="T76" fmla="*/ 124 w 1197"/>
                <a:gd name="T77" fmla="*/ 1827 h 2068"/>
                <a:gd name="T78" fmla="*/ 125 w 1197"/>
                <a:gd name="T79" fmla="*/ 1802 h 2068"/>
                <a:gd name="T80" fmla="*/ 142 w 1197"/>
                <a:gd name="T81" fmla="*/ 1795 h 2068"/>
                <a:gd name="T82" fmla="*/ 179 w 1197"/>
                <a:gd name="T83" fmla="*/ 1772 h 2068"/>
                <a:gd name="T84" fmla="*/ 267 w 1197"/>
                <a:gd name="T85" fmla="*/ 1752 h 2068"/>
                <a:gd name="T86" fmla="*/ 285 w 1197"/>
                <a:gd name="T87" fmla="*/ 1716 h 2068"/>
                <a:gd name="T88" fmla="*/ 148 w 1197"/>
                <a:gd name="T89" fmla="*/ 1385 h 2068"/>
                <a:gd name="T90" fmla="*/ 135 w 1197"/>
                <a:gd name="T91" fmla="*/ 1275 h 2068"/>
                <a:gd name="T92" fmla="*/ 190 w 1197"/>
                <a:gd name="T93" fmla="*/ 1215 h 2068"/>
                <a:gd name="T94" fmla="*/ 207 w 1197"/>
                <a:gd name="T95" fmla="*/ 1123 h 2068"/>
                <a:gd name="T96" fmla="*/ 258 w 1197"/>
                <a:gd name="T97" fmla="*/ 1087 h 2068"/>
                <a:gd name="T98" fmla="*/ 537 w 1197"/>
                <a:gd name="T99" fmla="*/ 974 h 2068"/>
                <a:gd name="T100" fmla="*/ 340 w 1197"/>
                <a:gd name="T101" fmla="*/ 764 h 2068"/>
                <a:gd name="T102" fmla="*/ 224 w 1197"/>
                <a:gd name="T103" fmla="*/ 751 h 2068"/>
                <a:gd name="T104" fmla="*/ 150 w 1197"/>
                <a:gd name="T105" fmla="*/ 755 h 2068"/>
                <a:gd name="T106" fmla="*/ 106 w 1197"/>
                <a:gd name="T107" fmla="*/ 771 h 2068"/>
                <a:gd name="T108" fmla="*/ 120 w 1197"/>
                <a:gd name="T109" fmla="*/ 748 h 2068"/>
                <a:gd name="T110" fmla="*/ 105 w 1197"/>
                <a:gd name="T111" fmla="*/ 708 h 2068"/>
                <a:gd name="T112" fmla="*/ 147 w 1197"/>
                <a:gd name="T113" fmla="*/ 683 h 2068"/>
                <a:gd name="T114" fmla="*/ 170 w 1197"/>
                <a:gd name="T115" fmla="*/ 643 h 2068"/>
                <a:gd name="T116" fmla="*/ 302 w 1197"/>
                <a:gd name="T117" fmla="*/ 629 h 2068"/>
                <a:gd name="T118" fmla="*/ 312 w 1197"/>
                <a:gd name="T119" fmla="*/ 614 h 2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97" h="2068">
                  <a:moveTo>
                    <a:pt x="427" y="618"/>
                  </a:moveTo>
                  <a:lnTo>
                    <a:pt x="427" y="618"/>
                  </a:lnTo>
                  <a:lnTo>
                    <a:pt x="414" y="578"/>
                  </a:lnTo>
                  <a:lnTo>
                    <a:pt x="405" y="552"/>
                  </a:lnTo>
                  <a:lnTo>
                    <a:pt x="400" y="538"/>
                  </a:lnTo>
                  <a:lnTo>
                    <a:pt x="400" y="538"/>
                  </a:lnTo>
                  <a:lnTo>
                    <a:pt x="395" y="532"/>
                  </a:lnTo>
                  <a:lnTo>
                    <a:pt x="385" y="523"/>
                  </a:lnTo>
                  <a:lnTo>
                    <a:pt x="377" y="515"/>
                  </a:lnTo>
                  <a:lnTo>
                    <a:pt x="373" y="513"/>
                  </a:lnTo>
                  <a:lnTo>
                    <a:pt x="370" y="513"/>
                  </a:lnTo>
                  <a:lnTo>
                    <a:pt x="370" y="513"/>
                  </a:lnTo>
                  <a:lnTo>
                    <a:pt x="369" y="512"/>
                  </a:lnTo>
                  <a:lnTo>
                    <a:pt x="368" y="508"/>
                  </a:lnTo>
                  <a:lnTo>
                    <a:pt x="367" y="495"/>
                  </a:lnTo>
                  <a:lnTo>
                    <a:pt x="365" y="478"/>
                  </a:lnTo>
                  <a:lnTo>
                    <a:pt x="305" y="463"/>
                  </a:lnTo>
                  <a:lnTo>
                    <a:pt x="305" y="463"/>
                  </a:lnTo>
                  <a:lnTo>
                    <a:pt x="273" y="473"/>
                  </a:lnTo>
                  <a:lnTo>
                    <a:pt x="245" y="483"/>
                  </a:lnTo>
                  <a:lnTo>
                    <a:pt x="234" y="488"/>
                  </a:lnTo>
                  <a:lnTo>
                    <a:pt x="225" y="493"/>
                  </a:lnTo>
                  <a:lnTo>
                    <a:pt x="225" y="493"/>
                  </a:lnTo>
                  <a:lnTo>
                    <a:pt x="218" y="498"/>
                  </a:lnTo>
                  <a:lnTo>
                    <a:pt x="210" y="503"/>
                  </a:lnTo>
                  <a:lnTo>
                    <a:pt x="202" y="507"/>
                  </a:lnTo>
                  <a:lnTo>
                    <a:pt x="194" y="509"/>
                  </a:lnTo>
                  <a:lnTo>
                    <a:pt x="187" y="510"/>
                  </a:lnTo>
                  <a:lnTo>
                    <a:pt x="179" y="509"/>
                  </a:lnTo>
                  <a:lnTo>
                    <a:pt x="174" y="508"/>
                  </a:lnTo>
                  <a:lnTo>
                    <a:pt x="170" y="503"/>
                  </a:lnTo>
                  <a:lnTo>
                    <a:pt x="170" y="503"/>
                  </a:lnTo>
                  <a:lnTo>
                    <a:pt x="162" y="484"/>
                  </a:lnTo>
                  <a:lnTo>
                    <a:pt x="158" y="479"/>
                  </a:lnTo>
                  <a:lnTo>
                    <a:pt x="155" y="478"/>
                  </a:lnTo>
                  <a:lnTo>
                    <a:pt x="155" y="478"/>
                  </a:lnTo>
                  <a:lnTo>
                    <a:pt x="142" y="479"/>
                  </a:lnTo>
                  <a:lnTo>
                    <a:pt x="133" y="479"/>
                  </a:lnTo>
                  <a:lnTo>
                    <a:pt x="125" y="478"/>
                  </a:lnTo>
                  <a:lnTo>
                    <a:pt x="125" y="478"/>
                  </a:lnTo>
                  <a:lnTo>
                    <a:pt x="123" y="477"/>
                  </a:lnTo>
                  <a:lnTo>
                    <a:pt x="122" y="474"/>
                  </a:lnTo>
                  <a:lnTo>
                    <a:pt x="120" y="467"/>
                  </a:lnTo>
                  <a:lnTo>
                    <a:pt x="120" y="458"/>
                  </a:lnTo>
                  <a:lnTo>
                    <a:pt x="120" y="458"/>
                  </a:lnTo>
                  <a:lnTo>
                    <a:pt x="113" y="457"/>
                  </a:lnTo>
                  <a:lnTo>
                    <a:pt x="108" y="455"/>
                  </a:lnTo>
                  <a:lnTo>
                    <a:pt x="106" y="454"/>
                  </a:lnTo>
                  <a:lnTo>
                    <a:pt x="105" y="453"/>
                  </a:lnTo>
                  <a:lnTo>
                    <a:pt x="105" y="453"/>
                  </a:lnTo>
                  <a:lnTo>
                    <a:pt x="104" y="447"/>
                  </a:lnTo>
                  <a:lnTo>
                    <a:pt x="104" y="440"/>
                  </a:lnTo>
                  <a:lnTo>
                    <a:pt x="105" y="433"/>
                  </a:lnTo>
                  <a:lnTo>
                    <a:pt x="105" y="433"/>
                  </a:lnTo>
                  <a:lnTo>
                    <a:pt x="109" y="415"/>
                  </a:lnTo>
                  <a:lnTo>
                    <a:pt x="110" y="408"/>
                  </a:lnTo>
                  <a:lnTo>
                    <a:pt x="110" y="408"/>
                  </a:lnTo>
                  <a:lnTo>
                    <a:pt x="104" y="409"/>
                  </a:lnTo>
                  <a:lnTo>
                    <a:pt x="93" y="411"/>
                  </a:lnTo>
                  <a:lnTo>
                    <a:pt x="85" y="411"/>
                  </a:lnTo>
                  <a:lnTo>
                    <a:pt x="80" y="410"/>
                  </a:lnTo>
                  <a:lnTo>
                    <a:pt x="76" y="408"/>
                  </a:lnTo>
                  <a:lnTo>
                    <a:pt x="75" y="405"/>
                  </a:lnTo>
                  <a:lnTo>
                    <a:pt x="75" y="403"/>
                  </a:lnTo>
                  <a:lnTo>
                    <a:pt x="75" y="403"/>
                  </a:lnTo>
                  <a:lnTo>
                    <a:pt x="76" y="398"/>
                  </a:lnTo>
                  <a:lnTo>
                    <a:pt x="79" y="394"/>
                  </a:lnTo>
                  <a:lnTo>
                    <a:pt x="84" y="389"/>
                  </a:lnTo>
                  <a:lnTo>
                    <a:pt x="85" y="385"/>
                  </a:lnTo>
                  <a:lnTo>
                    <a:pt x="86" y="380"/>
                  </a:lnTo>
                  <a:lnTo>
                    <a:pt x="86" y="373"/>
                  </a:lnTo>
                  <a:lnTo>
                    <a:pt x="85" y="363"/>
                  </a:lnTo>
                  <a:lnTo>
                    <a:pt x="85" y="363"/>
                  </a:lnTo>
                  <a:lnTo>
                    <a:pt x="81" y="351"/>
                  </a:lnTo>
                  <a:lnTo>
                    <a:pt x="76" y="343"/>
                  </a:lnTo>
                  <a:lnTo>
                    <a:pt x="70" y="334"/>
                  </a:lnTo>
                  <a:lnTo>
                    <a:pt x="64" y="326"/>
                  </a:lnTo>
                  <a:lnTo>
                    <a:pt x="58" y="317"/>
                  </a:lnTo>
                  <a:lnTo>
                    <a:pt x="53" y="307"/>
                  </a:lnTo>
                  <a:lnTo>
                    <a:pt x="48" y="296"/>
                  </a:lnTo>
                  <a:lnTo>
                    <a:pt x="45" y="282"/>
                  </a:lnTo>
                  <a:lnTo>
                    <a:pt x="45" y="282"/>
                  </a:lnTo>
                  <a:lnTo>
                    <a:pt x="39" y="220"/>
                  </a:lnTo>
                  <a:lnTo>
                    <a:pt x="35" y="187"/>
                  </a:lnTo>
                  <a:lnTo>
                    <a:pt x="15" y="192"/>
                  </a:lnTo>
                  <a:lnTo>
                    <a:pt x="10" y="162"/>
                  </a:lnTo>
                  <a:lnTo>
                    <a:pt x="0" y="132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65" y="68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101" y="36"/>
                  </a:lnTo>
                  <a:lnTo>
                    <a:pt x="125" y="22"/>
                  </a:lnTo>
                  <a:lnTo>
                    <a:pt x="149" y="9"/>
                  </a:lnTo>
                  <a:lnTo>
                    <a:pt x="160" y="2"/>
                  </a:lnTo>
                  <a:lnTo>
                    <a:pt x="160" y="2"/>
                  </a:lnTo>
                  <a:lnTo>
                    <a:pt x="165" y="0"/>
                  </a:lnTo>
                  <a:lnTo>
                    <a:pt x="177" y="0"/>
                  </a:lnTo>
                  <a:lnTo>
                    <a:pt x="210" y="3"/>
                  </a:lnTo>
                  <a:lnTo>
                    <a:pt x="260" y="7"/>
                  </a:lnTo>
                  <a:lnTo>
                    <a:pt x="260" y="7"/>
                  </a:lnTo>
                  <a:lnTo>
                    <a:pt x="272" y="8"/>
                  </a:lnTo>
                  <a:lnTo>
                    <a:pt x="292" y="12"/>
                  </a:lnTo>
                  <a:lnTo>
                    <a:pt x="313" y="17"/>
                  </a:lnTo>
                  <a:lnTo>
                    <a:pt x="320" y="19"/>
                  </a:lnTo>
                  <a:lnTo>
                    <a:pt x="325" y="22"/>
                  </a:lnTo>
                  <a:lnTo>
                    <a:pt x="325" y="22"/>
                  </a:lnTo>
                  <a:lnTo>
                    <a:pt x="343" y="37"/>
                  </a:lnTo>
                  <a:lnTo>
                    <a:pt x="373" y="63"/>
                  </a:lnTo>
                  <a:lnTo>
                    <a:pt x="403" y="89"/>
                  </a:lnTo>
                  <a:lnTo>
                    <a:pt x="412" y="98"/>
                  </a:lnTo>
                  <a:lnTo>
                    <a:pt x="415" y="102"/>
                  </a:lnTo>
                  <a:lnTo>
                    <a:pt x="415" y="102"/>
                  </a:lnTo>
                  <a:lnTo>
                    <a:pt x="415" y="104"/>
                  </a:lnTo>
                  <a:lnTo>
                    <a:pt x="418" y="108"/>
                  </a:lnTo>
                  <a:lnTo>
                    <a:pt x="424" y="118"/>
                  </a:lnTo>
                  <a:lnTo>
                    <a:pt x="430" y="132"/>
                  </a:lnTo>
                  <a:lnTo>
                    <a:pt x="433" y="140"/>
                  </a:lnTo>
                  <a:lnTo>
                    <a:pt x="435" y="147"/>
                  </a:lnTo>
                  <a:lnTo>
                    <a:pt x="435" y="147"/>
                  </a:lnTo>
                  <a:lnTo>
                    <a:pt x="437" y="162"/>
                  </a:lnTo>
                  <a:lnTo>
                    <a:pt x="438" y="178"/>
                  </a:lnTo>
                  <a:lnTo>
                    <a:pt x="438" y="192"/>
                  </a:lnTo>
                  <a:lnTo>
                    <a:pt x="439" y="197"/>
                  </a:lnTo>
                  <a:lnTo>
                    <a:pt x="440" y="202"/>
                  </a:lnTo>
                  <a:lnTo>
                    <a:pt x="440" y="202"/>
                  </a:lnTo>
                  <a:lnTo>
                    <a:pt x="450" y="226"/>
                  </a:lnTo>
                  <a:lnTo>
                    <a:pt x="455" y="242"/>
                  </a:lnTo>
                  <a:lnTo>
                    <a:pt x="475" y="262"/>
                  </a:lnTo>
                  <a:lnTo>
                    <a:pt x="505" y="232"/>
                  </a:lnTo>
                  <a:lnTo>
                    <a:pt x="530" y="247"/>
                  </a:lnTo>
                  <a:lnTo>
                    <a:pt x="530" y="247"/>
                  </a:lnTo>
                  <a:lnTo>
                    <a:pt x="557" y="251"/>
                  </a:lnTo>
                  <a:lnTo>
                    <a:pt x="585" y="257"/>
                  </a:lnTo>
                  <a:lnTo>
                    <a:pt x="620" y="266"/>
                  </a:lnTo>
                  <a:lnTo>
                    <a:pt x="639" y="272"/>
                  </a:lnTo>
                  <a:lnTo>
                    <a:pt x="659" y="279"/>
                  </a:lnTo>
                  <a:lnTo>
                    <a:pt x="679" y="286"/>
                  </a:lnTo>
                  <a:lnTo>
                    <a:pt x="698" y="295"/>
                  </a:lnTo>
                  <a:lnTo>
                    <a:pt x="718" y="305"/>
                  </a:lnTo>
                  <a:lnTo>
                    <a:pt x="737" y="316"/>
                  </a:lnTo>
                  <a:lnTo>
                    <a:pt x="754" y="329"/>
                  </a:lnTo>
                  <a:lnTo>
                    <a:pt x="771" y="343"/>
                  </a:lnTo>
                  <a:lnTo>
                    <a:pt x="771" y="343"/>
                  </a:lnTo>
                  <a:lnTo>
                    <a:pt x="803" y="374"/>
                  </a:lnTo>
                  <a:lnTo>
                    <a:pt x="838" y="410"/>
                  </a:lnTo>
                  <a:lnTo>
                    <a:pt x="873" y="448"/>
                  </a:lnTo>
                  <a:lnTo>
                    <a:pt x="908" y="485"/>
                  </a:lnTo>
                  <a:lnTo>
                    <a:pt x="938" y="523"/>
                  </a:lnTo>
                  <a:lnTo>
                    <a:pt x="964" y="557"/>
                  </a:lnTo>
                  <a:lnTo>
                    <a:pt x="976" y="572"/>
                  </a:lnTo>
                  <a:lnTo>
                    <a:pt x="984" y="586"/>
                  </a:lnTo>
                  <a:lnTo>
                    <a:pt x="992" y="598"/>
                  </a:lnTo>
                  <a:lnTo>
                    <a:pt x="996" y="608"/>
                  </a:lnTo>
                  <a:lnTo>
                    <a:pt x="996" y="608"/>
                  </a:lnTo>
                  <a:lnTo>
                    <a:pt x="1047" y="766"/>
                  </a:lnTo>
                  <a:lnTo>
                    <a:pt x="1091" y="899"/>
                  </a:lnTo>
                  <a:lnTo>
                    <a:pt x="1091" y="899"/>
                  </a:lnTo>
                  <a:lnTo>
                    <a:pt x="1098" y="914"/>
                  </a:lnTo>
                  <a:lnTo>
                    <a:pt x="1113" y="944"/>
                  </a:lnTo>
                  <a:lnTo>
                    <a:pt x="1133" y="983"/>
                  </a:lnTo>
                  <a:lnTo>
                    <a:pt x="1156" y="1028"/>
                  </a:lnTo>
                  <a:lnTo>
                    <a:pt x="1176" y="1074"/>
                  </a:lnTo>
                  <a:lnTo>
                    <a:pt x="1184" y="1096"/>
                  </a:lnTo>
                  <a:lnTo>
                    <a:pt x="1191" y="1116"/>
                  </a:lnTo>
                  <a:lnTo>
                    <a:pt x="1194" y="1133"/>
                  </a:lnTo>
                  <a:lnTo>
                    <a:pt x="1197" y="1147"/>
                  </a:lnTo>
                  <a:lnTo>
                    <a:pt x="1197" y="1153"/>
                  </a:lnTo>
                  <a:lnTo>
                    <a:pt x="1196" y="1158"/>
                  </a:lnTo>
                  <a:lnTo>
                    <a:pt x="1193" y="1162"/>
                  </a:lnTo>
                  <a:lnTo>
                    <a:pt x="1191" y="1164"/>
                  </a:lnTo>
                  <a:lnTo>
                    <a:pt x="1191" y="1164"/>
                  </a:lnTo>
                  <a:lnTo>
                    <a:pt x="1178" y="1172"/>
                  </a:lnTo>
                  <a:lnTo>
                    <a:pt x="1164" y="1179"/>
                  </a:lnTo>
                  <a:lnTo>
                    <a:pt x="1143" y="1188"/>
                  </a:lnTo>
                  <a:lnTo>
                    <a:pt x="1127" y="1193"/>
                  </a:lnTo>
                  <a:lnTo>
                    <a:pt x="1121" y="1195"/>
                  </a:lnTo>
                  <a:lnTo>
                    <a:pt x="1121" y="1195"/>
                  </a:lnTo>
                  <a:lnTo>
                    <a:pt x="1107" y="1203"/>
                  </a:lnTo>
                  <a:lnTo>
                    <a:pt x="1076" y="1223"/>
                  </a:lnTo>
                  <a:lnTo>
                    <a:pt x="1041" y="1243"/>
                  </a:lnTo>
                  <a:lnTo>
                    <a:pt x="1027" y="1251"/>
                  </a:lnTo>
                  <a:lnTo>
                    <a:pt x="1016" y="1255"/>
                  </a:lnTo>
                  <a:lnTo>
                    <a:pt x="1016" y="1255"/>
                  </a:lnTo>
                  <a:lnTo>
                    <a:pt x="937" y="1273"/>
                  </a:lnTo>
                  <a:lnTo>
                    <a:pt x="782" y="1312"/>
                  </a:lnTo>
                  <a:lnTo>
                    <a:pt x="620" y="1351"/>
                  </a:lnTo>
                  <a:lnTo>
                    <a:pt x="560" y="1364"/>
                  </a:lnTo>
                  <a:lnTo>
                    <a:pt x="539" y="1369"/>
                  </a:lnTo>
                  <a:lnTo>
                    <a:pt x="525" y="1370"/>
                  </a:lnTo>
                  <a:lnTo>
                    <a:pt x="525" y="1370"/>
                  </a:lnTo>
                  <a:lnTo>
                    <a:pt x="489" y="1374"/>
                  </a:lnTo>
                  <a:lnTo>
                    <a:pt x="459" y="1379"/>
                  </a:lnTo>
                  <a:lnTo>
                    <a:pt x="430" y="1385"/>
                  </a:lnTo>
                  <a:lnTo>
                    <a:pt x="530" y="1756"/>
                  </a:lnTo>
                  <a:lnTo>
                    <a:pt x="525" y="1776"/>
                  </a:lnTo>
                  <a:lnTo>
                    <a:pt x="545" y="1816"/>
                  </a:lnTo>
                  <a:lnTo>
                    <a:pt x="560" y="1861"/>
                  </a:lnTo>
                  <a:lnTo>
                    <a:pt x="555" y="1871"/>
                  </a:lnTo>
                  <a:lnTo>
                    <a:pt x="555" y="1871"/>
                  </a:lnTo>
                  <a:lnTo>
                    <a:pt x="559" y="1891"/>
                  </a:lnTo>
                  <a:lnTo>
                    <a:pt x="565" y="1921"/>
                  </a:lnTo>
                  <a:lnTo>
                    <a:pt x="565" y="1921"/>
                  </a:lnTo>
                  <a:lnTo>
                    <a:pt x="569" y="1931"/>
                  </a:lnTo>
                  <a:lnTo>
                    <a:pt x="574" y="1942"/>
                  </a:lnTo>
                  <a:lnTo>
                    <a:pt x="579" y="1954"/>
                  </a:lnTo>
                  <a:lnTo>
                    <a:pt x="580" y="1960"/>
                  </a:lnTo>
                  <a:lnTo>
                    <a:pt x="580" y="1966"/>
                  </a:lnTo>
                  <a:lnTo>
                    <a:pt x="580" y="1996"/>
                  </a:lnTo>
                  <a:lnTo>
                    <a:pt x="580" y="1996"/>
                  </a:lnTo>
                  <a:lnTo>
                    <a:pt x="559" y="2009"/>
                  </a:lnTo>
                  <a:lnTo>
                    <a:pt x="542" y="2018"/>
                  </a:lnTo>
                  <a:lnTo>
                    <a:pt x="535" y="2021"/>
                  </a:lnTo>
                  <a:lnTo>
                    <a:pt x="530" y="2021"/>
                  </a:lnTo>
                  <a:lnTo>
                    <a:pt x="530" y="2021"/>
                  </a:lnTo>
                  <a:lnTo>
                    <a:pt x="522" y="2020"/>
                  </a:lnTo>
                  <a:lnTo>
                    <a:pt x="512" y="2021"/>
                  </a:lnTo>
                  <a:lnTo>
                    <a:pt x="500" y="2021"/>
                  </a:lnTo>
                  <a:lnTo>
                    <a:pt x="500" y="2021"/>
                  </a:lnTo>
                  <a:lnTo>
                    <a:pt x="469" y="2028"/>
                  </a:lnTo>
                  <a:lnTo>
                    <a:pt x="440" y="2036"/>
                  </a:lnTo>
                  <a:lnTo>
                    <a:pt x="425" y="2041"/>
                  </a:lnTo>
                  <a:lnTo>
                    <a:pt x="410" y="2046"/>
                  </a:lnTo>
                  <a:lnTo>
                    <a:pt x="410" y="2046"/>
                  </a:lnTo>
                  <a:lnTo>
                    <a:pt x="393" y="2053"/>
                  </a:lnTo>
                  <a:lnTo>
                    <a:pt x="369" y="2058"/>
                  </a:lnTo>
                  <a:lnTo>
                    <a:pt x="342" y="2063"/>
                  </a:lnTo>
                  <a:lnTo>
                    <a:pt x="312" y="2067"/>
                  </a:lnTo>
                  <a:lnTo>
                    <a:pt x="279" y="2068"/>
                  </a:lnTo>
                  <a:lnTo>
                    <a:pt x="248" y="2068"/>
                  </a:lnTo>
                  <a:lnTo>
                    <a:pt x="234" y="2067"/>
                  </a:lnTo>
                  <a:lnTo>
                    <a:pt x="220" y="2064"/>
                  </a:lnTo>
                  <a:lnTo>
                    <a:pt x="207" y="2060"/>
                  </a:lnTo>
                  <a:lnTo>
                    <a:pt x="195" y="2057"/>
                  </a:lnTo>
                  <a:lnTo>
                    <a:pt x="195" y="2057"/>
                  </a:lnTo>
                  <a:lnTo>
                    <a:pt x="177" y="2046"/>
                  </a:lnTo>
                  <a:lnTo>
                    <a:pt x="162" y="2038"/>
                  </a:lnTo>
                  <a:lnTo>
                    <a:pt x="152" y="2028"/>
                  </a:lnTo>
                  <a:lnTo>
                    <a:pt x="144" y="2019"/>
                  </a:lnTo>
                  <a:lnTo>
                    <a:pt x="140" y="2011"/>
                  </a:lnTo>
                  <a:lnTo>
                    <a:pt x="139" y="2005"/>
                  </a:lnTo>
                  <a:lnTo>
                    <a:pt x="139" y="2000"/>
                  </a:lnTo>
                  <a:lnTo>
                    <a:pt x="140" y="1996"/>
                  </a:lnTo>
                  <a:lnTo>
                    <a:pt x="140" y="1996"/>
                  </a:lnTo>
                  <a:lnTo>
                    <a:pt x="144" y="1989"/>
                  </a:lnTo>
                  <a:lnTo>
                    <a:pt x="145" y="1981"/>
                  </a:lnTo>
                  <a:lnTo>
                    <a:pt x="145" y="1981"/>
                  </a:lnTo>
                  <a:lnTo>
                    <a:pt x="150" y="1976"/>
                  </a:lnTo>
                  <a:lnTo>
                    <a:pt x="164" y="1969"/>
                  </a:lnTo>
                  <a:lnTo>
                    <a:pt x="205" y="1946"/>
                  </a:lnTo>
                  <a:lnTo>
                    <a:pt x="290" y="1901"/>
                  </a:lnTo>
                  <a:lnTo>
                    <a:pt x="290" y="1901"/>
                  </a:lnTo>
                  <a:lnTo>
                    <a:pt x="303" y="1894"/>
                  </a:lnTo>
                  <a:lnTo>
                    <a:pt x="314" y="1886"/>
                  </a:lnTo>
                  <a:lnTo>
                    <a:pt x="334" y="1871"/>
                  </a:lnTo>
                  <a:lnTo>
                    <a:pt x="345" y="1861"/>
                  </a:lnTo>
                  <a:lnTo>
                    <a:pt x="350" y="1856"/>
                  </a:lnTo>
                  <a:lnTo>
                    <a:pt x="350" y="1856"/>
                  </a:lnTo>
                  <a:lnTo>
                    <a:pt x="349" y="1856"/>
                  </a:lnTo>
                  <a:lnTo>
                    <a:pt x="342" y="1859"/>
                  </a:lnTo>
                  <a:lnTo>
                    <a:pt x="325" y="1860"/>
                  </a:lnTo>
                  <a:lnTo>
                    <a:pt x="295" y="1861"/>
                  </a:lnTo>
                  <a:lnTo>
                    <a:pt x="295" y="1861"/>
                  </a:lnTo>
                  <a:lnTo>
                    <a:pt x="239" y="1862"/>
                  </a:lnTo>
                  <a:lnTo>
                    <a:pt x="223" y="1862"/>
                  </a:lnTo>
                  <a:lnTo>
                    <a:pt x="210" y="1861"/>
                  </a:lnTo>
                  <a:lnTo>
                    <a:pt x="210" y="1861"/>
                  </a:lnTo>
                  <a:lnTo>
                    <a:pt x="190" y="1856"/>
                  </a:lnTo>
                  <a:lnTo>
                    <a:pt x="160" y="1846"/>
                  </a:lnTo>
                  <a:lnTo>
                    <a:pt x="147" y="1840"/>
                  </a:lnTo>
                  <a:lnTo>
                    <a:pt x="133" y="1833"/>
                  </a:lnTo>
                  <a:lnTo>
                    <a:pt x="124" y="1827"/>
                  </a:lnTo>
                  <a:lnTo>
                    <a:pt x="122" y="1825"/>
                  </a:lnTo>
                  <a:lnTo>
                    <a:pt x="120" y="1821"/>
                  </a:lnTo>
                  <a:lnTo>
                    <a:pt x="120" y="1821"/>
                  </a:lnTo>
                  <a:lnTo>
                    <a:pt x="120" y="1815"/>
                  </a:lnTo>
                  <a:lnTo>
                    <a:pt x="122" y="1810"/>
                  </a:lnTo>
                  <a:lnTo>
                    <a:pt x="123" y="1805"/>
                  </a:lnTo>
                  <a:lnTo>
                    <a:pt x="125" y="1802"/>
                  </a:lnTo>
                  <a:lnTo>
                    <a:pt x="128" y="1798"/>
                  </a:lnTo>
                  <a:lnTo>
                    <a:pt x="130" y="1797"/>
                  </a:lnTo>
                  <a:lnTo>
                    <a:pt x="133" y="1796"/>
                  </a:lnTo>
                  <a:lnTo>
                    <a:pt x="135" y="1796"/>
                  </a:lnTo>
                  <a:lnTo>
                    <a:pt x="135" y="1796"/>
                  </a:lnTo>
                  <a:lnTo>
                    <a:pt x="138" y="1796"/>
                  </a:lnTo>
                  <a:lnTo>
                    <a:pt x="142" y="1795"/>
                  </a:lnTo>
                  <a:lnTo>
                    <a:pt x="152" y="1790"/>
                  </a:lnTo>
                  <a:lnTo>
                    <a:pt x="162" y="1785"/>
                  </a:lnTo>
                  <a:lnTo>
                    <a:pt x="170" y="1781"/>
                  </a:lnTo>
                  <a:lnTo>
                    <a:pt x="170" y="1781"/>
                  </a:lnTo>
                  <a:lnTo>
                    <a:pt x="173" y="1780"/>
                  </a:lnTo>
                  <a:lnTo>
                    <a:pt x="175" y="1777"/>
                  </a:lnTo>
                  <a:lnTo>
                    <a:pt x="179" y="1772"/>
                  </a:lnTo>
                  <a:lnTo>
                    <a:pt x="183" y="1770"/>
                  </a:lnTo>
                  <a:lnTo>
                    <a:pt x="190" y="1766"/>
                  </a:lnTo>
                  <a:lnTo>
                    <a:pt x="200" y="1763"/>
                  </a:lnTo>
                  <a:lnTo>
                    <a:pt x="215" y="1761"/>
                  </a:lnTo>
                  <a:lnTo>
                    <a:pt x="215" y="1761"/>
                  </a:lnTo>
                  <a:lnTo>
                    <a:pt x="245" y="1757"/>
                  </a:lnTo>
                  <a:lnTo>
                    <a:pt x="267" y="1752"/>
                  </a:lnTo>
                  <a:lnTo>
                    <a:pt x="275" y="1751"/>
                  </a:lnTo>
                  <a:lnTo>
                    <a:pt x="283" y="1748"/>
                  </a:lnTo>
                  <a:lnTo>
                    <a:pt x="289" y="1745"/>
                  </a:lnTo>
                  <a:lnTo>
                    <a:pt x="295" y="1741"/>
                  </a:lnTo>
                  <a:lnTo>
                    <a:pt x="295" y="1741"/>
                  </a:lnTo>
                  <a:lnTo>
                    <a:pt x="315" y="1726"/>
                  </a:lnTo>
                  <a:lnTo>
                    <a:pt x="285" y="1716"/>
                  </a:lnTo>
                  <a:lnTo>
                    <a:pt x="285" y="1716"/>
                  </a:lnTo>
                  <a:lnTo>
                    <a:pt x="245" y="1624"/>
                  </a:lnTo>
                  <a:lnTo>
                    <a:pt x="190" y="1500"/>
                  </a:lnTo>
                  <a:lnTo>
                    <a:pt x="190" y="1500"/>
                  </a:lnTo>
                  <a:lnTo>
                    <a:pt x="172" y="1451"/>
                  </a:lnTo>
                  <a:lnTo>
                    <a:pt x="159" y="1420"/>
                  </a:lnTo>
                  <a:lnTo>
                    <a:pt x="148" y="1385"/>
                  </a:lnTo>
                  <a:lnTo>
                    <a:pt x="139" y="1351"/>
                  </a:lnTo>
                  <a:lnTo>
                    <a:pt x="135" y="1335"/>
                  </a:lnTo>
                  <a:lnTo>
                    <a:pt x="133" y="1320"/>
                  </a:lnTo>
                  <a:lnTo>
                    <a:pt x="132" y="1306"/>
                  </a:lnTo>
                  <a:lnTo>
                    <a:pt x="132" y="1293"/>
                  </a:lnTo>
                  <a:lnTo>
                    <a:pt x="133" y="1282"/>
                  </a:lnTo>
                  <a:lnTo>
                    <a:pt x="135" y="1275"/>
                  </a:lnTo>
                  <a:lnTo>
                    <a:pt x="135" y="1275"/>
                  </a:lnTo>
                  <a:lnTo>
                    <a:pt x="143" y="1262"/>
                  </a:lnTo>
                  <a:lnTo>
                    <a:pt x="153" y="1250"/>
                  </a:lnTo>
                  <a:lnTo>
                    <a:pt x="162" y="1240"/>
                  </a:lnTo>
                  <a:lnTo>
                    <a:pt x="170" y="1231"/>
                  </a:lnTo>
                  <a:lnTo>
                    <a:pt x="184" y="1218"/>
                  </a:lnTo>
                  <a:lnTo>
                    <a:pt x="190" y="1215"/>
                  </a:lnTo>
                  <a:lnTo>
                    <a:pt x="190" y="1215"/>
                  </a:lnTo>
                  <a:lnTo>
                    <a:pt x="190" y="1203"/>
                  </a:lnTo>
                  <a:lnTo>
                    <a:pt x="190" y="1189"/>
                  </a:lnTo>
                  <a:lnTo>
                    <a:pt x="192" y="1174"/>
                  </a:lnTo>
                  <a:lnTo>
                    <a:pt x="195" y="1157"/>
                  </a:lnTo>
                  <a:lnTo>
                    <a:pt x="199" y="1139"/>
                  </a:lnTo>
                  <a:lnTo>
                    <a:pt x="207" y="1123"/>
                  </a:lnTo>
                  <a:lnTo>
                    <a:pt x="210" y="1116"/>
                  </a:lnTo>
                  <a:lnTo>
                    <a:pt x="215" y="1109"/>
                  </a:lnTo>
                  <a:lnTo>
                    <a:pt x="215" y="1109"/>
                  </a:lnTo>
                  <a:lnTo>
                    <a:pt x="219" y="1106"/>
                  </a:lnTo>
                  <a:lnTo>
                    <a:pt x="224" y="1103"/>
                  </a:lnTo>
                  <a:lnTo>
                    <a:pt x="239" y="1094"/>
                  </a:lnTo>
                  <a:lnTo>
                    <a:pt x="258" y="1087"/>
                  </a:lnTo>
                  <a:lnTo>
                    <a:pt x="282" y="1077"/>
                  </a:lnTo>
                  <a:lnTo>
                    <a:pt x="339" y="1058"/>
                  </a:lnTo>
                  <a:lnTo>
                    <a:pt x="402" y="1039"/>
                  </a:lnTo>
                  <a:lnTo>
                    <a:pt x="462" y="1022"/>
                  </a:lnTo>
                  <a:lnTo>
                    <a:pt x="514" y="1008"/>
                  </a:lnTo>
                  <a:lnTo>
                    <a:pt x="565" y="994"/>
                  </a:lnTo>
                  <a:lnTo>
                    <a:pt x="537" y="974"/>
                  </a:lnTo>
                  <a:lnTo>
                    <a:pt x="552" y="880"/>
                  </a:lnTo>
                  <a:lnTo>
                    <a:pt x="420" y="819"/>
                  </a:lnTo>
                  <a:lnTo>
                    <a:pt x="385" y="814"/>
                  </a:lnTo>
                  <a:lnTo>
                    <a:pt x="355" y="799"/>
                  </a:lnTo>
                  <a:lnTo>
                    <a:pt x="355" y="779"/>
                  </a:lnTo>
                  <a:lnTo>
                    <a:pt x="345" y="779"/>
                  </a:lnTo>
                  <a:lnTo>
                    <a:pt x="340" y="764"/>
                  </a:lnTo>
                  <a:lnTo>
                    <a:pt x="340" y="764"/>
                  </a:lnTo>
                  <a:lnTo>
                    <a:pt x="270" y="758"/>
                  </a:lnTo>
                  <a:lnTo>
                    <a:pt x="270" y="758"/>
                  </a:lnTo>
                  <a:lnTo>
                    <a:pt x="258" y="757"/>
                  </a:lnTo>
                  <a:lnTo>
                    <a:pt x="235" y="753"/>
                  </a:lnTo>
                  <a:lnTo>
                    <a:pt x="235" y="753"/>
                  </a:lnTo>
                  <a:lnTo>
                    <a:pt x="224" y="751"/>
                  </a:lnTo>
                  <a:lnTo>
                    <a:pt x="217" y="747"/>
                  </a:lnTo>
                  <a:lnTo>
                    <a:pt x="210" y="743"/>
                  </a:lnTo>
                  <a:lnTo>
                    <a:pt x="210" y="743"/>
                  </a:lnTo>
                  <a:lnTo>
                    <a:pt x="195" y="746"/>
                  </a:lnTo>
                  <a:lnTo>
                    <a:pt x="175" y="748"/>
                  </a:lnTo>
                  <a:lnTo>
                    <a:pt x="175" y="748"/>
                  </a:lnTo>
                  <a:lnTo>
                    <a:pt x="150" y="755"/>
                  </a:lnTo>
                  <a:lnTo>
                    <a:pt x="135" y="760"/>
                  </a:lnTo>
                  <a:lnTo>
                    <a:pt x="125" y="764"/>
                  </a:lnTo>
                  <a:lnTo>
                    <a:pt x="125" y="764"/>
                  </a:lnTo>
                  <a:lnTo>
                    <a:pt x="114" y="771"/>
                  </a:lnTo>
                  <a:lnTo>
                    <a:pt x="110" y="772"/>
                  </a:lnTo>
                  <a:lnTo>
                    <a:pt x="108" y="772"/>
                  </a:lnTo>
                  <a:lnTo>
                    <a:pt x="106" y="771"/>
                  </a:lnTo>
                  <a:lnTo>
                    <a:pt x="105" y="769"/>
                  </a:lnTo>
                  <a:lnTo>
                    <a:pt x="105" y="769"/>
                  </a:lnTo>
                  <a:lnTo>
                    <a:pt x="105" y="765"/>
                  </a:lnTo>
                  <a:lnTo>
                    <a:pt x="106" y="761"/>
                  </a:lnTo>
                  <a:lnTo>
                    <a:pt x="113" y="755"/>
                  </a:lnTo>
                  <a:lnTo>
                    <a:pt x="118" y="750"/>
                  </a:lnTo>
                  <a:lnTo>
                    <a:pt x="120" y="748"/>
                  </a:lnTo>
                  <a:lnTo>
                    <a:pt x="120" y="748"/>
                  </a:lnTo>
                  <a:lnTo>
                    <a:pt x="115" y="742"/>
                  </a:lnTo>
                  <a:lnTo>
                    <a:pt x="111" y="738"/>
                  </a:lnTo>
                  <a:lnTo>
                    <a:pt x="110" y="733"/>
                  </a:lnTo>
                  <a:lnTo>
                    <a:pt x="110" y="718"/>
                  </a:lnTo>
                  <a:lnTo>
                    <a:pt x="105" y="708"/>
                  </a:lnTo>
                  <a:lnTo>
                    <a:pt x="105" y="708"/>
                  </a:lnTo>
                  <a:lnTo>
                    <a:pt x="114" y="698"/>
                  </a:lnTo>
                  <a:lnTo>
                    <a:pt x="123" y="691"/>
                  </a:lnTo>
                  <a:lnTo>
                    <a:pt x="127" y="690"/>
                  </a:lnTo>
                  <a:lnTo>
                    <a:pt x="130" y="688"/>
                  </a:lnTo>
                  <a:lnTo>
                    <a:pt x="130" y="688"/>
                  </a:lnTo>
                  <a:lnTo>
                    <a:pt x="138" y="687"/>
                  </a:lnTo>
                  <a:lnTo>
                    <a:pt x="147" y="683"/>
                  </a:lnTo>
                  <a:lnTo>
                    <a:pt x="155" y="678"/>
                  </a:lnTo>
                  <a:lnTo>
                    <a:pt x="155" y="678"/>
                  </a:lnTo>
                  <a:lnTo>
                    <a:pt x="160" y="662"/>
                  </a:lnTo>
                  <a:lnTo>
                    <a:pt x="165" y="651"/>
                  </a:lnTo>
                  <a:lnTo>
                    <a:pt x="168" y="646"/>
                  </a:lnTo>
                  <a:lnTo>
                    <a:pt x="170" y="643"/>
                  </a:lnTo>
                  <a:lnTo>
                    <a:pt x="170" y="643"/>
                  </a:lnTo>
                  <a:lnTo>
                    <a:pt x="174" y="642"/>
                  </a:lnTo>
                  <a:lnTo>
                    <a:pt x="180" y="641"/>
                  </a:lnTo>
                  <a:lnTo>
                    <a:pt x="197" y="639"/>
                  </a:lnTo>
                  <a:lnTo>
                    <a:pt x="230" y="638"/>
                  </a:lnTo>
                  <a:lnTo>
                    <a:pt x="230" y="638"/>
                  </a:lnTo>
                  <a:lnTo>
                    <a:pt x="269" y="633"/>
                  </a:lnTo>
                  <a:lnTo>
                    <a:pt x="302" y="629"/>
                  </a:lnTo>
                  <a:lnTo>
                    <a:pt x="302" y="629"/>
                  </a:lnTo>
                  <a:lnTo>
                    <a:pt x="305" y="629"/>
                  </a:lnTo>
                  <a:lnTo>
                    <a:pt x="307" y="627"/>
                  </a:lnTo>
                  <a:lnTo>
                    <a:pt x="310" y="622"/>
                  </a:lnTo>
                  <a:lnTo>
                    <a:pt x="312" y="617"/>
                  </a:lnTo>
                  <a:lnTo>
                    <a:pt x="312" y="614"/>
                  </a:lnTo>
                  <a:lnTo>
                    <a:pt x="312" y="614"/>
                  </a:lnTo>
                  <a:lnTo>
                    <a:pt x="369" y="617"/>
                  </a:lnTo>
                  <a:lnTo>
                    <a:pt x="409" y="618"/>
                  </a:lnTo>
                  <a:lnTo>
                    <a:pt x="422" y="618"/>
                  </a:lnTo>
                  <a:lnTo>
                    <a:pt x="427" y="618"/>
                  </a:lnTo>
                  <a:lnTo>
                    <a:pt x="427" y="6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758DB5A7-652A-43D0-BAEA-E78F6341E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250" y="3992563"/>
              <a:ext cx="1071563" cy="723900"/>
            </a:xfrm>
            <a:custGeom>
              <a:avLst/>
              <a:gdLst>
                <a:gd name="T0" fmla="*/ 120 w 675"/>
                <a:gd name="T1" fmla="*/ 0 h 456"/>
                <a:gd name="T2" fmla="*/ 5 w 675"/>
                <a:gd name="T3" fmla="*/ 20 h 456"/>
                <a:gd name="T4" fmla="*/ 0 w 675"/>
                <a:gd name="T5" fmla="*/ 30 h 456"/>
                <a:gd name="T6" fmla="*/ 175 w 675"/>
                <a:gd name="T7" fmla="*/ 436 h 456"/>
                <a:gd name="T8" fmla="*/ 200 w 675"/>
                <a:gd name="T9" fmla="*/ 456 h 456"/>
                <a:gd name="T10" fmla="*/ 210 w 675"/>
                <a:gd name="T11" fmla="*/ 456 h 456"/>
                <a:gd name="T12" fmla="*/ 230 w 675"/>
                <a:gd name="T13" fmla="*/ 451 h 456"/>
                <a:gd name="T14" fmla="*/ 665 w 675"/>
                <a:gd name="T15" fmla="*/ 441 h 456"/>
                <a:gd name="T16" fmla="*/ 675 w 675"/>
                <a:gd name="T17" fmla="*/ 350 h 456"/>
                <a:gd name="T18" fmla="*/ 310 w 675"/>
                <a:gd name="T19" fmla="*/ 355 h 456"/>
                <a:gd name="T20" fmla="*/ 310 w 675"/>
                <a:gd name="T21" fmla="*/ 355 h 456"/>
                <a:gd name="T22" fmla="*/ 305 w 675"/>
                <a:gd name="T23" fmla="*/ 354 h 456"/>
                <a:gd name="T24" fmla="*/ 303 w 675"/>
                <a:gd name="T25" fmla="*/ 353 h 456"/>
                <a:gd name="T26" fmla="*/ 300 w 675"/>
                <a:gd name="T27" fmla="*/ 350 h 456"/>
                <a:gd name="T28" fmla="*/ 300 w 675"/>
                <a:gd name="T29" fmla="*/ 350 h 456"/>
                <a:gd name="T30" fmla="*/ 299 w 675"/>
                <a:gd name="T31" fmla="*/ 349 h 456"/>
                <a:gd name="T32" fmla="*/ 296 w 675"/>
                <a:gd name="T33" fmla="*/ 348 h 456"/>
                <a:gd name="T34" fmla="*/ 290 w 675"/>
                <a:gd name="T35" fmla="*/ 345 h 456"/>
                <a:gd name="T36" fmla="*/ 280 w 675"/>
                <a:gd name="T37" fmla="*/ 345 h 456"/>
                <a:gd name="T38" fmla="*/ 120 w 675"/>
                <a:gd name="T39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5" h="456">
                  <a:moveTo>
                    <a:pt x="120" y="0"/>
                  </a:moveTo>
                  <a:lnTo>
                    <a:pt x="5" y="20"/>
                  </a:lnTo>
                  <a:lnTo>
                    <a:pt x="0" y="30"/>
                  </a:lnTo>
                  <a:lnTo>
                    <a:pt x="175" y="436"/>
                  </a:lnTo>
                  <a:lnTo>
                    <a:pt x="200" y="456"/>
                  </a:lnTo>
                  <a:lnTo>
                    <a:pt x="210" y="456"/>
                  </a:lnTo>
                  <a:lnTo>
                    <a:pt x="230" y="451"/>
                  </a:lnTo>
                  <a:lnTo>
                    <a:pt x="665" y="441"/>
                  </a:lnTo>
                  <a:lnTo>
                    <a:pt x="675" y="350"/>
                  </a:lnTo>
                  <a:lnTo>
                    <a:pt x="310" y="355"/>
                  </a:lnTo>
                  <a:lnTo>
                    <a:pt x="310" y="355"/>
                  </a:lnTo>
                  <a:lnTo>
                    <a:pt x="305" y="354"/>
                  </a:lnTo>
                  <a:lnTo>
                    <a:pt x="303" y="353"/>
                  </a:lnTo>
                  <a:lnTo>
                    <a:pt x="300" y="350"/>
                  </a:lnTo>
                  <a:lnTo>
                    <a:pt x="300" y="350"/>
                  </a:lnTo>
                  <a:lnTo>
                    <a:pt x="299" y="349"/>
                  </a:lnTo>
                  <a:lnTo>
                    <a:pt x="296" y="348"/>
                  </a:lnTo>
                  <a:lnTo>
                    <a:pt x="290" y="345"/>
                  </a:lnTo>
                  <a:lnTo>
                    <a:pt x="280" y="345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268D6797-24D7-4BB5-B04A-0CB52AC3ED9A}"/>
              </a:ext>
            </a:extLst>
          </p:cNvPr>
          <p:cNvSpPr/>
          <p:nvPr/>
        </p:nvSpPr>
        <p:spPr>
          <a:xfrm>
            <a:off x="4828158" y="2747549"/>
            <a:ext cx="863599" cy="780903"/>
          </a:xfrm>
          <a:custGeom>
            <a:avLst/>
            <a:gdLst>
              <a:gd name="connsiteX0" fmla="*/ 78582 w 863599"/>
              <a:gd name="connsiteY0" fmla="*/ 0 h 780903"/>
              <a:gd name="connsiteX1" fmla="*/ 785017 w 863599"/>
              <a:gd name="connsiteY1" fmla="*/ 0 h 780903"/>
              <a:gd name="connsiteX2" fmla="*/ 863599 w 863599"/>
              <a:gd name="connsiteY2" fmla="*/ 78582 h 780903"/>
              <a:gd name="connsiteX3" fmla="*/ 863598 w 863599"/>
              <a:gd name="connsiteY3" fmla="*/ 128588 h 780903"/>
              <a:gd name="connsiteX4" fmla="*/ 835023 w 863599"/>
              <a:gd name="connsiteY4" fmla="*/ 157163 h 780903"/>
              <a:gd name="connsiteX5" fmla="*/ 526482 w 863599"/>
              <a:gd name="connsiteY5" fmla="*/ 157163 h 780903"/>
              <a:gd name="connsiteX6" fmla="*/ 526482 w 863599"/>
              <a:gd name="connsiteY6" fmla="*/ 246612 h 780903"/>
              <a:gd name="connsiteX7" fmla="*/ 559819 w 863599"/>
              <a:gd name="connsiteY7" fmla="*/ 246612 h 780903"/>
              <a:gd name="connsiteX8" fmla="*/ 559819 w 863599"/>
              <a:gd name="connsiteY8" fmla="*/ 191309 h 780903"/>
              <a:gd name="connsiteX9" fmla="*/ 598379 w 863599"/>
              <a:gd name="connsiteY9" fmla="*/ 191309 h 780903"/>
              <a:gd name="connsiteX10" fmla="*/ 606091 w 863599"/>
              <a:gd name="connsiteY10" fmla="*/ 199021 h 780903"/>
              <a:gd name="connsiteX11" fmla="*/ 606091 w 863599"/>
              <a:gd name="connsiteY11" fmla="*/ 332825 h 780903"/>
              <a:gd name="connsiteX12" fmla="*/ 598379 w 863599"/>
              <a:gd name="connsiteY12" fmla="*/ 340537 h 780903"/>
              <a:gd name="connsiteX13" fmla="*/ 559819 w 863599"/>
              <a:gd name="connsiteY13" fmla="*/ 340537 h 780903"/>
              <a:gd name="connsiteX14" fmla="*/ 559819 w 863599"/>
              <a:gd name="connsiteY14" fmla="*/ 297971 h 780903"/>
              <a:gd name="connsiteX15" fmla="*/ 526482 w 863599"/>
              <a:gd name="connsiteY15" fmla="*/ 297971 h 780903"/>
              <a:gd name="connsiteX16" fmla="*/ 526482 w 863599"/>
              <a:gd name="connsiteY16" fmla="*/ 346488 h 780903"/>
              <a:gd name="connsiteX17" fmla="*/ 489175 w 863599"/>
              <a:gd name="connsiteY17" fmla="*/ 383795 h 780903"/>
              <a:gd name="connsiteX18" fmla="*/ 488381 w 863599"/>
              <a:gd name="connsiteY18" fmla="*/ 383795 h 780903"/>
              <a:gd name="connsiteX19" fmla="*/ 488381 w 863599"/>
              <a:gd name="connsiteY19" fmla="*/ 484321 h 780903"/>
              <a:gd name="connsiteX20" fmla="*/ 494433 w 863599"/>
              <a:gd name="connsiteY20" fmla="*/ 484321 h 780903"/>
              <a:gd name="connsiteX21" fmla="*/ 521718 w 863599"/>
              <a:gd name="connsiteY21" fmla="*/ 511606 h 780903"/>
              <a:gd name="connsiteX22" fmla="*/ 521718 w 863599"/>
              <a:gd name="connsiteY22" fmla="*/ 597847 h 780903"/>
              <a:gd name="connsiteX23" fmla="*/ 534003 w 863599"/>
              <a:gd name="connsiteY23" fmla="*/ 601293 h 780903"/>
              <a:gd name="connsiteX24" fmla="*/ 799780 w 863599"/>
              <a:gd name="connsiteY24" fmla="*/ 663717 h 780903"/>
              <a:gd name="connsiteX25" fmla="*/ 815927 w 863599"/>
              <a:gd name="connsiteY25" fmla="*/ 720300 h 780903"/>
              <a:gd name="connsiteX26" fmla="*/ 803186 w 863599"/>
              <a:gd name="connsiteY26" fmla="*/ 726896 h 780903"/>
              <a:gd name="connsiteX27" fmla="*/ 804069 w 863599"/>
              <a:gd name="connsiteY27" fmla="*/ 731177 h 780903"/>
              <a:gd name="connsiteX28" fmla="*/ 753269 w 863599"/>
              <a:gd name="connsiteY28" fmla="*/ 780903 h 780903"/>
              <a:gd name="connsiteX29" fmla="*/ 702469 w 863599"/>
              <a:gd name="connsiteY29" fmla="*/ 731177 h 780903"/>
              <a:gd name="connsiteX30" fmla="*/ 702988 w 863599"/>
              <a:gd name="connsiteY30" fmla="*/ 728659 h 780903"/>
              <a:gd name="connsiteX31" fmla="*/ 505894 w 863599"/>
              <a:gd name="connsiteY31" fmla="*/ 728659 h 780903"/>
              <a:gd name="connsiteX32" fmla="*/ 506413 w 863599"/>
              <a:gd name="connsiteY32" fmla="*/ 731177 h 780903"/>
              <a:gd name="connsiteX33" fmla="*/ 455613 w 863599"/>
              <a:gd name="connsiteY33" fmla="*/ 780903 h 780903"/>
              <a:gd name="connsiteX34" fmla="*/ 419692 w 863599"/>
              <a:gd name="connsiteY34" fmla="*/ 766339 h 780903"/>
              <a:gd name="connsiteX35" fmla="*/ 416061 w 863599"/>
              <a:gd name="connsiteY35" fmla="*/ 761067 h 780903"/>
              <a:gd name="connsiteX36" fmla="*/ 411755 w 863599"/>
              <a:gd name="connsiteY36" fmla="*/ 763908 h 780903"/>
              <a:gd name="connsiteX37" fmla="*/ 391982 w 863599"/>
              <a:gd name="connsiteY37" fmla="*/ 767816 h 780903"/>
              <a:gd name="connsiteX38" fmla="*/ 345174 w 863599"/>
              <a:gd name="connsiteY38" fmla="*/ 737446 h 780903"/>
              <a:gd name="connsiteX39" fmla="*/ 343362 w 863599"/>
              <a:gd name="connsiteY39" fmla="*/ 728659 h 780903"/>
              <a:gd name="connsiteX40" fmla="*/ 196331 w 863599"/>
              <a:gd name="connsiteY40" fmla="*/ 728659 h 780903"/>
              <a:gd name="connsiteX41" fmla="*/ 196851 w 863599"/>
              <a:gd name="connsiteY41" fmla="*/ 731177 h 780903"/>
              <a:gd name="connsiteX42" fmla="*/ 146051 w 863599"/>
              <a:gd name="connsiteY42" fmla="*/ 780903 h 780903"/>
              <a:gd name="connsiteX43" fmla="*/ 95251 w 863599"/>
              <a:gd name="connsiteY43" fmla="*/ 731177 h 780903"/>
              <a:gd name="connsiteX44" fmla="*/ 96057 w 863599"/>
              <a:gd name="connsiteY44" fmla="*/ 727266 h 780903"/>
              <a:gd name="connsiteX45" fmla="*/ 82602 w 863599"/>
              <a:gd name="connsiteY45" fmla="*/ 720300 h 780903"/>
              <a:gd name="connsiteX46" fmla="*/ 98749 w 863599"/>
              <a:gd name="connsiteY46" fmla="*/ 663717 h 780903"/>
              <a:gd name="connsiteX47" fmla="*/ 364526 w 863599"/>
              <a:gd name="connsiteY47" fmla="*/ 601293 h 780903"/>
              <a:gd name="connsiteX48" fmla="*/ 382018 w 863599"/>
              <a:gd name="connsiteY48" fmla="*/ 596387 h 780903"/>
              <a:gd name="connsiteX49" fmla="*/ 382018 w 863599"/>
              <a:gd name="connsiteY49" fmla="*/ 511606 h 780903"/>
              <a:gd name="connsiteX50" fmla="*/ 409303 w 863599"/>
              <a:gd name="connsiteY50" fmla="*/ 484321 h 780903"/>
              <a:gd name="connsiteX51" fmla="*/ 415355 w 863599"/>
              <a:gd name="connsiteY51" fmla="*/ 484321 h 780903"/>
              <a:gd name="connsiteX52" fmla="*/ 415355 w 863599"/>
              <a:gd name="connsiteY52" fmla="*/ 383795 h 780903"/>
              <a:gd name="connsiteX53" fmla="*/ 414561 w 863599"/>
              <a:gd name="connsiteY53" fmla="*/ 383795 h 780903"/>
              <a:gd name="connsiteX54" fmla="*/ 377254 w 863599"/>
              <a:gd name="connsiteY54" fmla="*/ 346488 h 780903"/>
              <a:gd name="connsiteX55" fmla="*/ 377254 w 863599"/>
              <a:gd name="connsiteY55" fmla="*/ 157163 h 780903"/>
              <a:gd name="connsiteX56" fmla="*/ 28575 w 863599"/>
              <a:gd name="connsiteY56" fmla="*/ 157163 h 780903"/>
              <a:gd name="connsiteX57" fmla="*/ 0 w 863599"/>
              <a:gd name="connsiteY57" fmla="*/ 128588 h 780903"/>
              <a:gd name="connsiteX58" fmla="*/ 0 w 863599"/>
              <a:gd name="connsiteY58" fmla="*/ 78582 h 780903"/>
              <a:gd name="connsiteX59" fmla="*/ 78582 w 863599"/>
              <a:gd name="connsiteY59" fmla="*/ 0 h 7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63599" h="780903">
                <a:moveTo>
                  <a:pt x="78582" y="0"/>
                </a:moveTo>
                <a:lnTo>
                  <a:pt x="785017" y="0"/>
                </a:lnTo>
                <a:cubicBezTo>
                  <a:pt x="828417" y="0"/>
                  <a:pt x="863599" y="35182"/>
                  <a:pt x="863599" y="78582"/>
                </a:cubicBezTo>
                <a:cubicBezTo>
                  <a:pt x="863599" y="95251"/>
                  <a:pt x="863598" y="111919"/>
                  <a:pt x="863598" y="128588"/>
                </a:cubicBezTo>
                <a:cubicBezTo>
                  <a:pt x="863598" y="144370"/>
                  <a:pt x="850805" y="157163"/>
                  <a:pt x="835023" y="157163"/>
                </a:cubicBezTo>
                <a:lnTo>
                  <a:pt x="526482" y="157163"/>
                </a:lnTo>
                <a:lnTo>
                  <a:pt x="526482" y="246612"/>
                </a:lnTo>
                <a:lnTo>
                  <a:pt x="559819" y="246612"/>
                </a:lnTo>
                <a:lnTo>
                  <a:pt x="559819" y="191309"/>
                </a:lnTo>
                <a:lnTo>
                  <a:pt x="598379" y="191309"/>
                </a:lnTo>
                <a:cubicBezTo>
                  <a:pt x="602638" y="191309"/>
                  <a:pt x="606091" y="194762"/>
                  <a:pt x="606091" y="199021"/>
                </a:cubicBezTo>
                <a:lnTo>
                  <a:pt x="606091" y="332825"/>
                </a:lnTo>
                <a:cubicBezTo>
                  <a:pt x="606091" y="337084"/>
                  <a:pt x="602638" y="340537"/>
                  <a:pt x="598379" y="340537"/>
                </a:cubicBezTo>
                <a:lnTo>
                  <a:pt x="559819" y="340537"/>
                </a:lnTo>
                <a:lnTo>
                  <a:pt x="559819" y="297971"/>
                </a:lnTo>
                <a:lnTo>
                  <a:pt x="526482" y="297971"/>
                </a:lnTo>
                <a:lnTo>
                  <a:pt x="526482" y="346488"/>
                </a:lnTo>
                <a:cubicBezTo>
                  <a:pt x="526482" y="367092"/>
                  <a:pt x="509779" y="383795"/>
                  <a:pt x="489175" y="383795"/>
                </a:cubicBezTo>
                <a:lnTo>
                  <a:pt x="488381" y="383795"/>
                </a:lnTo>
                <a:lnTo>
                  <a:pt x="488381" y="484321"/>
                </a:lnTo>
                <a:lnTo>
                  <a:pt x="494433" y="484321"/>
                </a:lnTo>
                <a:cubicBezTo>
                  <a:pt x="509502" y="484321"/>
                  <a:pt x="521718" y="496537"/>
                  <a:pt x="521718" y="511606"/>
                </a:cubicBezTo>
                <a:lnTo>
                  <a:pt x="521718" y="597847"/>
                </a:lnTo>
                <a:lnTo>
                  <a:pt x="534003" y="601293"/>
                </a:lnTo>
                <a:cubicBezTo>
                  <a:pt x="634608" y="628069"/>
                  <a:pt x="777955" y="659054"/>
                  <a:pt x="799780" y="663717"/>
                </a:cubicBezTo>
                <a:cubicBezTo>
                  <a:pt x="821605" y="668381"/>
                  <a:pt x="826766" y="703797"/>
                  <a:pt x="815927" y="720300"/>
                </a:cubicBezTo>
                <a:lnTo>
                  <a:pt x="803186" y="726896"/>
                </a:lnTo>
                <a:lnTo>
                  <a:pt x="804069" y="731177"/>
                </a:lnTo>
                <a:cubicBezTo>
                  <a:pt x="804069" y="758640"/>
                  <a:pt x="781325" y="780903"/>
                  <a:pt x="753269" y="780903"/>
                </a:cubicBezTo>
                <a:cubicBezTo>
                  <a:pt x="725213" y="780903"/>
                  <a:pt x="702469" y="758640"/>
                  <a:pt x="702469" y="731177"/>
                </a:cubicBezTo>
                <a:lnTo>
                  <a:pt x="702988" y="728659"/>
                </a:lnTo>
                <a:lnTo>
                  <a:pt x="505894" y="728659"/>
                </a:lnTo>
                <a:lnTo>
                  <a:pt x="506413" y="731177"/>
                </a:lnTo>
                <a:cubicBezTo>
                  <a:pt x="506413" y="758640"/>
                  <a:pt x="483669" y="780903"/>
                  <a:pt x="455613" y="780903"/>
                </a:cubicBezTo>
                <a:cubicBezTo>
                  <a:pt x="441585" y="780903"/>
                  <a:pt x="428885" y="775337"/>
                  <a:pt x="419692" y="766339"/>
                </a:cubicBezTo>
                <a:lnTo>
                  <a:pt x="416061" y="761067"/>
                </a:lnTo>
                <a:lnTo>
                  <a:pt x="411755" y="763908"/>
                </a:lnTo>
                <a:cubicBezTo>
                  <a:pt x="405678" y="766425"/>
                  <a:pt x="398996" y="767816"/>
                  <a:pt x="391982" y="767816"/>
                </a:cubicBezTo>
                <a:cubicBezTo>
                  <a:pt x="370940" y="767816"/>
                  <a:pt x="352886" y="755293"/>
                  <a:pt x="345174" y="737446"/>
                </a:cubicBezTo>
                <a:lnTo>
                  <a:pt x="343362" y="728659"/>
                </a:lnTo>
                <a:lnTo>
                  <a:pt x="196331" y="728659"/>
                </a:lnTo>
                <a:lnTo>
                  <a:pt x="196851" y="731177"/>
                </a:lnTo>
                <a:cubicBezTo>
                  <a:pt x="196851" y="758640"/>
                  <a:pt x="174107" y="780903"/>
                  <a:pt x="146051" y="780903"/>
                </a:cubicBezTo>
                <a:cubicBezTo>
                  <a:pt x="117995" y="780903"/>
                  <a:pt x="95251" y="758640"/>
                  <a:pt x="95251" y="731177"/>
                </a:cubicBezTo>
                <a:lnTo>
                  <a:pt x="96057" y="727266"/>
                </a:lnTo>
                <a:lnTo>
                  <a:pt x="82602" y="720300"/>
                </a:lnTo>
                <a:cubicBezTo>
                  <a:pt x="71763" y="703797"/>
                  <a:pt x="76924" y="668381"/>
                  <a:pt x="98749" y="663717"/>
                </a:cubicBezTo>
                <a:cubicBezTo>
                  <a:pt x="120574" y="659054"/>
                  <a:pt x="263921" y="628069"/>
                  <a:pt x="364526" y="601293"/>
                </a:cubicBezTo>
                <a:lnTo>
                  <a:pt x="382018" y="596387"/>
                </a:lnTo>
                <a:lnTo>
                  <a:pt x="382018" y="511606"/>
                </a:lnTo>
                <a:cubicBezTo>
                  <a:pt x="382018" y="496537"/>
                  <a:pt x="394234" y="484321"/>
                  <a:pt x="409303" y="484321"/>
                </a:cubicBezTo>
                <a:lnTo>
                  <a:pt x="415355" y="484321"/>
                </a:lnTo>
                <a:lnTo>
                  <a:pt x="415355" y="383795"/>
                </a:lnTo>
                <a:lnTo>
                  <a:pt x="414561" y="383795"/>
                </a:lnTo>
                <a:cubicBezTo>
                  <a:pt x="393957" y="383795"/>
                  <a:pt x="377254" y="367092"/>
                  <a:pt x="377254" y="346488"/>
                </a:cubicBezTo>
                <a:lnTo>
                  <a:pt x="377254" y="157163"/>
                </a:lnTo>
                <a:lnTo>
                  <a:pt x="28575" y="157163"/>
                </a:lnTo>
                <a:cubicBezTo>
                  <a:pt x="12793" y="157163"/>
                  <a:pt x="0" y="144370"/>
                  <a:pt x="0" y="128588"/>
                </a:cubicBezTo>
                <a:lnTo>
                  <a:pt x="0" y="78582"/>
                </a:lnTo>
                <a:cubicBezTo>
                  <a:pt x="0" y="35182"/>
                  <a:pt x="35182" y="0"/>
                  <a:pt x="78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四角形: 上の 2 つの角を丸める 47">
            <a:extLst>
              <a:ext uri="{FF2B5EF4-FFF2-40B4-BE49-F238E27FC236}">
                <a16:creationId xmlns:a16="http://schemas.microsoft.com/office/drawing/2014/main" id="{EF678B98-DCA4-4E4E-A39B-3DE3D1AF6277}"/>
              </a:ext>
            </a:extLst>
          </p:cNvPr>
          <p:cNvSpPr/>
          <p:nvPr/>
        </p:nvSpPr>
        <p:spPr>
          <a:xfrm rot="900000">
            <a:off x="5639889" y="1923014"/>
            <a:ext cx="180751" cy="868106"/>
          </a:xfrm>
          <a:prstGeom prst="round2SameRect">
            <a:avLst>
              <a:gd name="adj1" fmla="val 36826"/>
              <a:gd name="adj2" fmla="val 1976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A274E869-49CD-4A38-8B39-6708FC8821ED}"/>
              </a:ext>
            </a:extLst>
          </p:cNvPr>
          <p:cNvSpPr/>
          <p:nvPr/>
        </p:nvSpPr>
        <p:spPr>
          <a:xfrm>
            <a:off x="2142108" y="2747549"/>
            <a:ext cx="863599" cy="780903"/>
          </a:xfrm>
          <a:custGeom>
            <a:avLst/>
            <a:gdLst>
              <a:gd name="connsiteX0" fmla="*/ 78582 w 863599"/>
              <a:gd name="connsiteY0" fmla="*/ 0 h 780903"/>
              <a:gd name="connsiteX1" fmla="*/ 785017 w 863599"/>
              <a:gd name="connsiteY1" fmla="*/ 0 h 780903"/>
              <a:gd name="connsiteX2" fmla="*/ 863599 w 863599"/>
              <a:gd name="connsiteY2" fmla="*/ 78582 h 780903"/>
              <a:gd name="connsiteX3" fmla="*/ 863598 w 863599"/>
              <a:gd name="connsiteY3" fmla="*/ 128588 h 780903"/>
              <a:gd name="connsiteX4" fmla="*/ 835023 w 863599"/>
              <a:gd name="connsiteY4" fmla="*/ 157163 h 780903"/>
              <a:gd name="connsiteX5" fmla="*/ 526482 w 863599"/>
              <a:gd name="connsiteY5" fmla="*/ 157163 h 780903"/>
              <a:gd name="connsiteX6" fmla="*/ 526482 w 863599"/>
              <a:gd name="connsiteY6" fmla="*/ 246612 h 780903"/>
              <a:gd name="connsiteX7" fmla="*/ 559819 w 863599"/>
              <a:gd name="connsiteY7" fmla="*/ 246612 h 780903"/>
              <a:gd name="connsiteX8" fmla="*/ 559819 w 863599"/>
              <a:gd name="connsiteY8" fmla="*/ 191309 h 780903"/>
              <a:gd name="connsiteX9" fmla="*/ 598379 w 863599"/>
              <a:gd name="connsiteY9" fmla="*/ 191309 h 780903"/>
              <a:gd name="connsiteX10" fmla="*/ 606091 w 863599"/>
              <a:gd name="connsiteY10" fmla="*/ 199021 h 780903"/>
              <a:gd name="connsiteX11" fmla="*/ 606091 w 863599"/>
              <a:gd name="connsiteY11" fmla="*/ 332825 h 780903"/>
              <a:gd name="connsiteX12" fmla="*/ 598379 w 863599"/>
              <a:gd name="connsiteY12" fmla="*/ 340537 h 780903"/>
              <a:gd name="connsiteX13" fmla="*/ 559819 w 863599"/>
              <a:gd name="connsiteY13" fmla="*/ 340537 h 780903"/>
              <a:gd name="connsiteX14" fmla="*/ 559819 w 863599"/>
              <a:gd name="connsiteY14" fmla="*/ 297971 h 780903"/>
              <a:gd name="connsiteX15" fmla="*/ 526482 w 863599"/>
              <a:gd name="connsiteY15" fmla="*/ 297971 h 780903"/>
              <a:gd name="connsiteX16" fmla="*/ 526482 w 863599"/>
              <a:gd name="connsiteY16" fmla="*/ 346488 h 780903"/>
              <a:gd name="connsiteX17" fmla="*/ 489175 w 863599"/>
              <a:gd name="connsiteY17" fmla="*/ 383795 h 780903"/>
              <a:gd name="connsiteX18" fmla="*/ 488381 w 863599"/>
              <a:gd name="connsiteY18" fmla="*/ 383795 h 780903"/>
              <a:gd name="connsiteX19" fmla="*/ 488381 w 863599"/>
              <a:gd name="connsiteY19" fmla="*/ 484321 h 780903"/>
              <a:gd name="connsiteX20" fmla="*/ 494433 w 863599"/>
              <a:gd name="connsiteY20" fmla="*/ 484321 h 780903"/>
              <a:gd name="connsiteX21" fmla="*/ 521718 w 863599"/>
              <a:gd name="connsiteY21" fmla="*/ 511606 h 780903"/>
              <a:gd name="connsiteX22" fmla="*/ 521718 w 863599"/>
              <a:gd name="connsiteY22" fmla="*/ 597847 h 780903"/>
              <a:gd name="connsiteX23" fmla="*/ 534003 w 863599"/>
              <a:gd name="connsiteY23" fmla="*/ 601293 h 780903"/>
              <a:gd name="connsiteX24" fmla="*/ 799780 w 863599"/>
              <a:gd name="connsiteY24" fmla="*/ 663717 h 780903"/>
              <a:gd name="connsiteX25" fmla="*/ 815927 w 863599"/>
              <a:gd name="connsiteY25" fmla="*/ 720300 h 780903"/>
              <a:gd name="connsiteX26" fmla="*/ 803186 w 863599"/>
              <a:gd name="connsiteY26" fmla="*/ 726896 h 780903"/>
              <a:gd name="connsiteX27" fmla="*/ 804069 w 863599"/>
              <a:gd name="connsiteY27" fmla="*/ 731177 h 780903"/>
              <a:gd name="connsiteX28" fmla="*/ 753269 w 863599"/>
              <a:gd name="connsiteY28" fmla="*/ 780903 h 780903"/>
              <a:gd name="connsiteX29" fmla="*/ 702469 w 863599"/>
              <a:gd name="connsiteY29" fmla="*/ 731177 h 780903"/>
              <a:gd name="connsiteX30" fmla="*/ 702988 w 863599"/>
              <a:gd name="connsiteY30" fmla="*/ 728659 h 780903"/>
              <a:gd name="connsiteX31" fmla="*/ 505894 w 863599"/>
              <a:gd name="connsiteY31" fmla="*/ 728659 h 780903"/>
              <a:gd name="connsiteX32" fmla="*/ 506413 w 863599"/>
              <a:gd name="connsiteY32" fmla="*/ 731177 h 780903"/>
              <a:gd name="connsiteX33" fmla="*/ 455613 w 863599"/>
              <a:gd name="connsiteY33" fmla="*/ 780903 h 780903"/>
              <a:gd name="connsiteX34" fmla="*/ 419692 w 863599"/>
              <a:gd name="connsiteY34" fmla="*/ 766339 h 780903"/>
              <a:gd name="connsiteX35" fmla="*/ 416061 w 863599"/>
              <a:gd name="connsiteY35" fmla="*/ 761067 h 780903"/>
              <a:gd name="connsiteX36" fmla="*/ 411755 w 863599"/>
              <a:gd name="connsiteY36" fmla="*/ 763908 h 780903"/>
              <a:gd name="connsiteX37" fmla="*/ 391982 w 863599"/>
              <a:gd name="connsiteY37" fmla="*/ 767816 h 780903"/>
              <a:gd name="connsiteX38" fmla="*/ 345174 w 863599"/>
              <a:gd name="connsiteY38" fmla="*/ 737446 h 780903"/>
              <a:gd name="connsiteX39" fmla="*/ 343362 w 863599"/>
              <a:gd name="connsiteY39" fmla="*/ 728659 h 780903"/>
              <a:gd name="connsiteX40" fmla="*/ 196331 w 863599"/>
              <a:gd name="connsiteY40" fmla="*/ 728659 h 780903"/>
              <a:gd name="connsiteX41" fmla="*/ 196851 w 863599"/>
              <a:gd name="connsiteY41" fmla="*/ 731177 h 780903"/>
              <a:gd name="connsiteX42" fmla="*/ 146051 w 863599"/>
              <a:gd name="connsiteY42" fmla="*/ 780903 h 780903"/>
              <a:gd name="connsiteX43" fmla="*/ 95251 w 863599"/>
              <a:gd name="connsiteY43" fmla="*/ 731177 h 780903"/>
              <a:gd name="connsiteX44" fmla="*/ 96057 w 863599"/>
              <a:gd name="connsiteY44" fmla="*/ 727266 h 780903"/>
              <a:gd name="connsiteX45" fmla="*/ 82602 w 863599"/>
              <a:gd name="connsiteY45" fmla="*/ 720300 h 780903"/>
              <a:gd name="connsiteX46" fmla="*/ 98749 w 863599"/>
              <a:gd name="connsiteY46" fmla="*/ 663717 h 780903"/>
              <a:gd name="connsiteX47" fmla="*/ 364526 w 863599"/>
              <a:gd name="connsiteY47" fmla="*/ 601293 h 780903"/>
              <a:gd name="connsiteX48" fmla="*/ 382018 w 863599"/>
              <a:gd name="connsiteY48" fmla="*/ 596387 h 780903"/>
              <a:gd name="connsiteX49" fmla="*/ 382018 w 863599"/>
              <a:gd name="connsiteY49" fmla="*/ 511606 h 780903"/>
              <a:gd name="connsiteX50" fmla="*/ 409303 w 863599"/>
              <a:gd name="connsiteY50" fmla="*/ 484321 h 780903"/>
              <a:gd name="connsiteX51" fmla="*/ 415355 w 863599"/>
              <a:gd name="connsiteY51" fmla="*/ 484321 h 780903"/>
              <a:gd name="connsiteX52" fmla="*/ 415355 w 863599"/>
              <a:gd name="connsiteY52" fmla="*/ 383795 h 780903"/>
              <a:gd name="connsiteX53" fmla="*/ 414561 w 863599"/>
              <a:gd name="connsiteY53" fmla="*/ 383795 h 780903"/>
              <a:gd name="connsiteX54" fmla="*/ 377254 w 863599"/>
              <a:gd name="connsiteY54" fmla="*/ 346488 h 780903"/>
              <a:gd name="connsiteX55" fmla="*/ 377254 w 863599"/>
              <a:gd name="connsiteY55" fmla="*/ 157163 h 780903"/>
              <a:gd name="connsiteX56" fmla="*/ 28575 w 863599"/>
              <a:gd name="connsiteY56" fmla="*/ 157163 h 780903"/>
              <a:gd name="connsiteX57" fmla="*/ 0 w 863599"/>
              <a:gd name="connsiteY57" fmla="*/ 128588 h 780903"/>
              <a:gd name="connsiteX58" fmla="*/ 0 w 863599"/>
              <a:gd name="connsiteY58" fmla="*/ 78582 h 780903"/>
              <a:gd name="connsiteX59" fmla="*/ 78582 w 863599"/>
              <a:gd name="connsiteY59" fmla="*/ 0 h 7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63599" h="780903">
                <a:moveTo>
                  <a:pt x="78582" y="0"/>
                </a:moveTo>
                <a:lnTo>
                  <a:pt x="785017" y="0"/>
                </a:lnTo>
                <a:cubicBezTo>
                  <a:pt x="828417" y="0"/>
                  <a:pt x="863599" y="35182"/>
                  <a:pt x="863599" y="78582"/>
                </a:cubicBezTo>
                <a:cubicBezTo>
                  <a:pt x="863599" y="95251"/>
                  <a:pt x="863598" y="111919"/>
                  <a:pt x="863598" y="128588"/>
                </a:cubicBezTo>
                <a:cubicBezTo>
                  <a:pt x="863598" y="144370"/>
                  <a:pt x="850805" y="157163"/>
                  <a:pt x="835023" y="157163"/>
                </a:cubicBezTo>
                <a:lnTo>
                  <a:pt x="526482" y="157163"/>
                </a:lnTo>
                <a:lnTo>
                  <a:pt x="526482" y="246612"/>
                </a:lnTo>
                <a:lnTo>
                  <a:pt x="559819" y="246612"/>
                </a:lnTo>
                <a:lnTo>
                  <a:pt x="559819" y="191309"/>
                </a:lnTo>
                <a:lnTo>
                  <a:pt x="598379" y="191309"/>
                </a:lnTo>
                <a:cubicBezTo>
                  <a:pt x="602638" y="191309"/>
                  <a:pt x="606091" y="194762"/>
                  <a:pt x="606091" y="199021"/>
                </a:cubicBezTo>
                <a:lnTo>
                  <a:pt x="606091" y="332825"/>
                </a:lnTo>
                <a:cubicBezTo>
                  <a:pt x="606091" y="337084"/>
                  <a:pt x="602638" y="340537"/>
                  <a:pt x="598379" y="340537"/>
                </a:cubicBezTo>
                <a:lnTo>
                  <a:pt x="559819" y="340537"/>
                </a:lnTo>
                <a:lnTo>
                  <a:pt x="559819" y="297971"/>
                </a:lnTo>
                <a:lnTo>
                  <a:pt x="526482" y="297971"/>
                </a:lnTo>
                <a:lnTo>
                  <a:pt x="526482" y="346488"/>
                </a:lnTo>
                <a:cubicBezTo>
                  <a:pt x="526482" y="367092"/>
                  <a:pt x="509779" y="383795"/>
                  <a:pt x="489175" y="383795"/>
                </a:cubicBezTo>
                <a:lnTo>
                  <a:pt x="488381" y="383795"/>
                </a:lnTo>
                <a:lnTo>
                  <a:pt x="488381" y="484321"/>
                </a:lnTo>
                <a:lnTo>
                  <a:pt x="494433" y="484321"/>
                </a:lnTo>
                <a:cubicBezTo>
                  <a:pt x="509502" y="484321"/>
                  <a:pt x="521718" y="496537"/>
                  <a:pt x="521718" y="511606"/>
                </a:cubicBezTo>
                <a:lnTo>
                  <a:pt x="521718" y="597847"/>
                </a:lnTo>
                <a:lnTo>
                  <a:pt x="534003" y="601293"/>
                </a:lnTo>
                <a:cubicBezTo>
                  <a:pt x="634608" y="628069"/>
                  <a:pt x="777955" y="659054"/>
                  <a:pt x="799780" y="663717"/>
                </a:cubicBezTo>
                <a:cubicBezTo>
                  <a:pt x="821605" y="668381"/>
                  <a:pt x="826766" y="703797"/>
                  <a:pt x="815927" y="720300"/>
                </a:cubicBezTo>
                <a:lnTo>
                  <a:pt x="803186" y="726896"/>
                </a:lnTo>
                <a:lnTo>
                  <a:pt x="804069" y="731177"/>
                </a:lnTo>
                <a:cubicBezTo>
                  <a:pt x="804069" y="758640"/>
                  <a:pt x="781325" y="780903"/>
                  <a:pt x="753269" y="780903"/>
                </a:cubicBezTo>
                <a:cubicBezTo>
                  <a:pt x="725213" y="780903"/>
                  <a:pt x="702469" y="758640"/>
                  <a:pt x="702469" y="731177"/>
                </a:cubicBezTo>
                <a:lnTo>
                  <a:pt x="702988" y="728659"/>
                </a:lnTo>
                <a:lnTo>
                  <a:pt x="505894" y="728659"/>
                </a:lnTo>
                <a:lnTo>
                  <a:pt x="506413" y="731177"/>
                </a:lnTo>
                <a:cubicBezTo>
                  <a:pt x="506413" y="758640"/>
                  <a:pt x="483669" y="780903"/>
                  <a:pt x="455613" y="780903"/>
                </a:cubicBezTo>
                <a:cubicBezTo>
                  <a:pt x="441585" y="780903"/>
                  <a:pt x="428885" y="775337"/>
                  <a:pt x="419692" y="766339"/>
                </a:cubicBezTo>
                <a:lnTo>
                  <a:pt x="416061" y="761067"/>
                </a:lnTo>
                <a:lnTo>
                  <a:pt x="411755" y="763908"/>
                </a:lnTo>
                <a:cubicBezTo>
                  <a:pt x="405678" y="766425"/>
                  <a:pt x="398996" y="767816"/>
                  <a:pt x="391982" y="767816"/>
                </a:cubicBezTo>
                <a:cubicBezTo>
                  <a:pt x="370940" y="767816"/>
                  <a:pt x="352886" y="755293"/>
                  <a:pt x="345174" y="737446"/>
                </a:cubicBezTo>
                <a:lnTo>
                  <a:pt x="343362" y="728659"/>
                </a:lnTo>
                <a:lnTo>
                  <a:pt x="196331" y="728659"/>
                </a:lnTo>
                <a:lnTo>
                  <a:pt x="196851" y="731177"/>
                </a:lnTo>
                <a:cubicBezTo>
                  <a:pt x="196851" y="758640"/>
                  <a:pt x="174107" y="780903"/>
                  <a:pt x="146051" y="780903"/>
                </a:cubicBezTo>
                <a:cubicBezTo>
                  <a:pt x="117995" y="780903"/>
                  <a:pt x="95251" y="758640"/>
                  <a:pt x="95251" y="731177"/>
                </a:cubicBezTo>
                <a:lnTo>
                  <a:pt x="96057" y="727266"/>
                </a:lnTo>
                <a:lnTo>
                  <a:pt x="82602" y="720300"/>
                </a:lnTo>
                <a:cubicBezTo>
                  <a:pt x="71763" y="703797"/>
                  <a:pt x="76924" y="668381"/>
                  <a:pt x="98749" y="663717"/>
                </a:cubicBezTo>
                <a:cubicBezTo>
                  <a:pt x="120574" y="659054"/>
                  <a:pt x="263921" y="628069"/>
                  <a:pt x="364526" y="601293"/>
                </a:cubicBezTo>
                <a:lnTo>
                  <a:pt x="382018" y="596387"/>
                </a:lnTo>
                <a:lnTo>
                  <a:pt x="382018" y="511606"/>
                </a:lnTo>
                <a:cubicBezTo>
                  <a:pt x="382018" y="496537"/>
                  <a:pt x="394234" y="484321"/>
                  <a:pt x="409303" y="484321"/>
                </a:cubicBezTo>
                <a:lnTo>
                  <a:pt x="415355" y="484321"/>
                </a:lnTo>
                <a:lnTo>
                  <a:pt x="415355" y="383795"/>
                </a:lnTo>
                <a:lnTo>
                  <a:pt x="414561" y="383795"/>
                </a:lnTo>
                <a:cubicBezTo>
                  <a:pt x="393957" y="383795"/>
                  <a:pt x="377254" y="367092"/>
                  <a:pt x="377254" y="346488"/>
                </a:cubicBezTo>
                <a:lnTo>
                  <a:pt x="377254" y="157163"/>
                </a:lnTo>
                <a:lnTo>
                  <a:pt x="28575" y="157163"/>
                </a:lnTo>
                <a:cubicBezTo>
                  <a:pt x="12793" y="157163"/>
                  <a:pt x="0" y="144370"/>
                  <a:pt x="0" y="128588"/>
                </a:cubicBezTo>
                <a:lnTo>
                  <a:pt x="0" y="78582"/>
                </a:lnTo>
                <a:cubicBezTo>
                  <a:pt x="0" y="35182"/>
                  <a:pt x="35182" y="0"/>
                  <a:pt x="78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四角形: 上の 2 つの角を丸める 49">
            <a:extLst>
              <a:ext uri="{FF2B5EF4-FFF2-40B4-BE49-F238E27FC236}">
                <a16:creationId xmlns:a16="http://schemas.microsoft.com/office/drawing/2014/main" id="{F275614D-19E0-4196-B277-EB3490CAEDF8}"/>
              </a:ext>
            </a:extLst>
          </p:cNvPr>
          <p:cNvSpPr/>
          <p:nvPr/>
        </p:nvSpPr>
        <p:spPr>
          <a:xfrm rot="900000">
            <a:off x="2953839" y="1923014"/>
            <a:ext cx="180751" cy="868106"/>
          </a:xfrm>
          <a:prstGeom prst="round2SameRect">
            <a:avLst>
              <a:gd name="adj1" fmla="val 36826"/>
              <a:gd name="adj2" fmla="val 1976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D1FBE83A-8FB1-4DEA-964F-C1F1EBD9E445}"/>
              </a:ext>
            </a:extLst>
          </p:cNvPr>
          <p:cNvSpPr/>
          <p:nvPr/>
        </p:nvSpPr>
        <p:spPr>
          <a:xfrm>
            <a:off x="1942200" y="5487161"/>
            <a:ext cx="863599" cy="780903"/>
          </a:xfrm>
          <a:custGeom>
            <a:avLst/>
            <a:gdLst>
              <a:gd name="connsiteX0" fmla="*/ 78582 w 863599"/>
              <a:gd name="connsiteY0" fmla="*/ 0 h 780903"/>
              <a:gd name="connsiteX1" fmla="*/ 785017 w 863599"/>
              <a:gd name="connsiteY1" fmla="*/ 0 h 780903"/>
              <a:gd name="connsiteX2" fmla="*/ 863599 w 863599"/>
              <a:gd name="connsiteY2" fmla="*/ 78582 h 780903"/>
              <a:gd name="connsiteX3" fmla="*/ 863598 w 863599"/>
              <a:gd name="connsiteY3" fmla="*/ 128588 h 780903"/>
              <a:gd name="connsiteX4" fmla="*/ 835023 w 863599"/>
              <a:gd name="connsiteY4" fmla="*/ 157163 h 780903"/>
              <a:gd name="connsiteX5" fmla="*/ 526482 w 863599"/>
              <a:gd name="connsiteY5" fmla="*/ 157163 h 780903"/>
              <a:gd name="connsiteX6" fmla="*/ 526482 w 863599"/>
              <a:gd name="connsiteY6" fmla="*/ 246612 h 780903"/>
              <a:gd name="connsiteX7" fmla="*/ 559819 w 863599"/>
              <a:gd name="connsiteY7" fmla="*/ 246612 h 780903"/>
              <a:gd name="connsiteX8" fmla="*/ 559819 w 863599"/>
              <a:gd name="connsiteY8" fmla="*/ 191309 h 780903"/>
              <a:gd name="connsiteX9" fmla="*/ 598379 w 863599"/>
              <a:gd name="connsiteY9" fmla="*/ 191309 h 780903"/>
              <a:gd name="connsiteX10" fmla="*/ 606091 w 863599"/>
              <a:gd name="connsiteY10" fmla="*/ 199021 h 780903"/>
              <a:gd name="connsiteX11" fmla="*/ 606091 w 863599"/>
              <a:gd name="connsiteY11" fmla="*/ 332825 h 780903"/>
              <a:gd name="connsiteX12" fmla="*/ 598379 w 863599"/>
              <a:gd name="connsiteY12" fmla="*/ 340537 h 780903"/>
              <a:gd name="connsiteX13" fmla="*/ 559819 w 863599"/>
              <a:gd name="connsiteY13" fmla="*/ 340537 h 780903"/>
              <a:gd name="connsiteX14" fmla="*/ 559819 w 863599"/>
              <a:gd name="connsiteY14" fmla="*/ 297971 h 780903"/>
              <a:gd name="connsiteX15" fmla="*/ 526482 w 863599"/>
              <a:gd name="connsiteY15" fmla="*/ 297971 h 780903"/>
              <a:gd name="connsiteX16" fmla="*/ 526482 w 863599"/>
              <a:gd name="connsiteY16" fmla="*/ 346488 h 780903"/>
              <a:gd name="connsiteX17" fmla="*/ 489175 w 863599"/>
              <a:gd name="connsiteY17" fmla="*/ 383795 h 780903"/>
              <a:gd name="connsiteX18" fmla="*/ 488381 w 863599"/>
              <a:gd name="connsiteY18" fmla="*/ 383795 h 780903"/>
              <a:gd name="connsiteX19" fmla="*/ 488381 w 863599"/>
              <a:gd name="connsiteY19" fmla="*/ 484321 h 780903"/>
              <a:gd name="connsiteX20" fmla="*/ 494433 w 863599"/>
              <a:gd name="connsiteY20" fmla="*/ 484321 h 780903"/>
              <a:gd name="connsiteX21" fmla="*/ 521718 w 863599"/>
              <a:gd name="connsiteY21" fmla="*/ 511606 h 780903"/>
              <a:gd name="connsiteX22" fmla="*/ 521718 w 863599"/>
              <a:gd name="connsiteY22" fmla="*/ 597847 h 780903"/>
              <a:gd name="connsiteX23" fmla="*/ 534003 w 863599"/>
              <a:gd name="connsiteY23" fmla="*/ 601293 h 780903"/>
              <a:gd name="connsiteX24" fmla="*/ 799780 w 863599"/>
              <a:gd name="connsiteY24" fmla="*/ 663717 h 780903"/>
              <a:gd name="connsiteX25" fmla="*/ 815927 w 863599"/>
              <a:gd name="connsiteY25" fmla="*/ 720300 h 780903"/>
              <a:gd name="connsiteX26" fmla="*/ 803186 w 863599"/>
              <a:gd name="connsiteY26" fmla="*/ 726896 h 780903"/>
              <a:gd name="connsiteX27" fmla="*/ 804069 w 863599"/>
              <a:gd name="connsiteY27" fmla="*/ 731177 h 780903"/>
              <a:gd name="connsiteX28" fmla="*/ 753269 w 863599"/>
              <a:gd name="connsiteY28" fmla="*/ 780903 h 780903"/>
              <a:gd name="connsiteX29" fmla="*/ 702469 w 863599"/>
              <a:gd name="connsiteY29" fmla="*/ 731177 h 780903"/>
              <a:gd name="connsiteX30" fmla="*/ 702988 w 863599"/>
              <a:gd name="connsiteY30" fmla="*/ 728659 h 780903"/>
              <a:gd name="connsiteX31" fmla="*/ 505894 w 863599"/>
              <a:gd name="connsiteY31" fmla="*/ 728659 h 780903"/>
              <a:gd name="connsiteX32" fmla="*/ 506413 w 863599"/>
              <a:gd name="connsiteY32" fmla="*/ 731177 h 780903"/>
              <a:gd name="connsiteX33" fmla="*/ 455613 w 863599"/>
              <a:gd name="connsiteY33" fmla="*/ 780903 h 780903"/>
              <a:gd name="connsiteX34" fmla="*/ 419692 w 863599"/>
              <a:gd name="connsiteY34" fmla="*/ 766339 h 780903"/>
              <a:gd name="connsiteX35" fmla="*/ 416061 w 863599"/>
              <a:gd name="connsiteY35" fmla="*/ 761067 h 780903"/>
              <a:gd name="connsiteX36" fmla="*/ 411755 w 863599"/>
              <a:gd name="connsiteY36" fmla="*/ 763908 h 780903"/>
              <a:gd name="connsiteX37" fmla="*/ 391982 w 863599"/>
              <a:gd name="connsiteY37" fmla="*/ 767816 h 780903"/>
              <a:gd name="connsiteX38" fmla="*/ 345174 w 863599"/>
              <a:gd name="connsiteY38" fmla="*/ 737446 h 780903"/>
              <a:gd name="connsiteX39" fmla="*/ 343362 w 863599"/>
              <a:gd name="connsiteY39" fmla="*/ 728659 h 780903"/>
              <a:gd name="connsiteX40" fmla="*/ 196331 w 863599"/>
              <a:gd name="connsiteY40" fmla="*/ 728659 h 780903"/>
              <a:gd name="connsiteX41" fmla="*/ 196851 w 863599"/>
              <a:gd name="connsiteY41" fmla="*/ 731177 h 780903"/>
              <a:gd name="connsiteX42" fmla="*/ 146051 w 863599"/>
              <a:gd name="connsiteY42" fmla="*/ 780903 h 780903"/>
              <a:gd name="connsiteX43" fmla="*/ 95251 w 863599"/>
              <a:gd name="connsiteY43" fmla="*/ 731177 h 780903"/>
              <a:gd name="connsiteX44" fmla="*/ 96057 w 863599"/>
              <a:gd name="connsiteY44" fmla="*/ 727266 h 780903"/>
              <a:gd name="connsiteX45" fmla="*/ 82602 w 863599"/>
              <a:gd name="connsiteY45" fmla="*/ 720300 h 780903"/>
              <a:gd name="connsiteX46" fmla="*/ 98749 w 863599"/>
              <a:gd name="connsiteY46" fmla="*/ 663717 h 780903"/>
              <a:gd name="connsiteX47" fmla="*/ 364526 w 863599"/>
              <a:gd name="connsiteY47" fmla="*/ 601293 h 780903"/>
              <a:gd name="connsiteX48" fmla="*/ 382018 w 863599"/>
              <a:gd name="connsiteY48" fmla="*/ 596387 h 780903"/>
              <a:gd name="connsiteX49" fmla="*/ 382018 w 863599"/>
              <a:gd name="connsiteY49" fmla="*/ 511606 h 780903"/>
              <a:gd name="connsiteX50" fmla="*/ 409303 w 863599"/>
              <a:gd name="connsiteY50" fmla="*/ 484321 h 780903"/>
              <a:gd name="connsiteX51" fmla="*/ 415355 w 863599"/>
              <a:gd name="connsiteY51" fmla="*/ 484321 h 780903"/>
              <a:gd name="connsiteX52" fmla="*/ 415355 w 863599"/>
              <a:gd name="connsiteY52" fmla="*/ 383795 h 780903"/>
              <a:gd name="connsiteX53" fmla="*/ 414561 w 863599"/>
              <a:gd name="connsiteY53" fmla="*/ 383795 h 780903"/>
              <a:gd name="connsiteX54" fmla="*/ 377254 w 863599"/>
              <a:gd name="connsiteY54" fmla="*/ 346488 h 780903"/>
              <a:gd name="connsiteX55" fmla="*/ 377254 w 863599"/>
              <a:gd name="connsiteY55" fmla="*/ 157163 h 780903"/>
              <a:gd name="connsiteX56" fmla="*/ 28575 w 863599"/>
              <a:gd name="connsiteY56" fmla="*/ 157163 h 780903"/>
              <a:gd name="connsiteX57" fmla="*/ 0 w 863599"/>
              <a:gd name="connsiteY57" fmla="*/ 128588 h 780903"/>
              <a:gd name="connsiteX58" fmla="*/ 0 w 863599"/>
              <a:gd name="connsiteY58" fmla="*/ 78582 h 780903"/>
              <a:gd name="connsiteX59" fmla="*/ 78582 w 863599"/>
              <a:gd name="connsiteY59" fmla="*/ 0 h 7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63599" h="780903">
                <a:moveTo>
                  <a:pt x="78582" y="0"/>
                </a:moveTo>
                <a:lnTo>
                  <a:pt x="785017" y="0"/>
                </a:lnTo>
                <a:cubicBezTo>
                  <a:pt x="828417" y="0"/>
                  <a:pt x="863599" y="35182"/>
                  <a:pt x="863599" y="78582"/>
                </a:cubicBezTo>
                <a:cubicBezTo>
                  <a:pt x="863599" y="95251"/>
                  <a:pt x="863598" y="111919"/>
                  <a:pt x="863598" y="128588"/>
                </a:cubicBezTo>
                <a:cubicBezTo>
                  <a:pt x="863598" y="144370"/>
                  <a:pt x="850805" y="157163"/>
                  <a:pt x="835023" y="157163"/>
                </a:cubicBezTo>
                <a:lnTo>
                  <a:pt x="526482" y="157163"/>
                </a:lnTo>
                <a:lnTo>
                  <a:pt x="526482" y="246612"/>
                </a:lnTo>
                <a:lnTo>
                  <a:pt x="559819" y="246612"/>
                </a:lnTo>
                <a:lnTo>
                  <a:pt x="559819" y="191309"/>
                </a:lnTo>
                <a:lnTo>
                  <a:pt x="598379" y="191309"/>
                </a:lnTo>
                <a:cubicBezTo>
                  <a:pt x="602638" y="191309"/>
                  <a:pt x="606091" y="194762"/>
                  <a:pt x="606091" y="199021"/>
                </a:cubicBezTo>
                <a:lnTo>
                  <a:pt x="606091" y="332825"/>
                </a:lnTo>
                <a:cubicBezTo>
                  <a:pt x="606091" y="337084"/>
                  <a:pt x="602638" y="340537"/>
                  <a:pt x="598379" y="340537"/>
                </a:cubicBezTo>
                <a:lnTo>
                  <a:pt x="559819" y="340537"/>
                </a:lnTo>
                <a:lnTo>
                  <a:pt x="559819" y="297971"/>
                </a:lnTo>
                <a:lnTo>
                  <a:pt x="526482" y="297971"/>
                </a:lnTo>
                <a:lnTo>
                  <a:pt x="526482" y="346488"/>
                </a:lnTo>
                <a:cubicBezTo>
                  <a:pt x="526482" y="367092"/>
                  <a:pt x="509779" y="383795"/>
                  <a:pt x="489175" y="383795"/>
                </a:cubicBezTo>
                <a:lnTo>
                  <a:pt x="488381" y="383795"/>
                </a:lnTo>
                <a:lnTo>
                  <a:pt x="488381" y="484321"/>
                </a:lnTo>
                <a:lnTo>
                  <a:pt x="494433" y="484321"/>
                </a:lnTo>
                <a:cubicBezTo>
                  <a:pt x="509502" y="484321"/>
                  <a:pt x="521718" y="496537"/>
                  <a:pt x="521718" y="511606"/>
                </a:cubicBezTo>
                <a:lnTo>
                  <a:pt x="521718" y="597847"/>
                </a:lnTo>
                <a:lnTo>
                  <a:pt x="534003" y="601293"/>
                </a:lnTo>
                <a:cubicBezTo>
                  <a:pt x="634608" y="628069"/>
                  <a:pt x="777955" y="659054"/>
                  <a:pt x="799780" y="663717"/>
                </a:cubicBezTo>
                <a:cubicBezTo>
                  <a:pt x="821605" y="668381"/>
                  <a:pt x="826766" y="703797"/>
                  <a:pt x="815927" y="720300"/>
                </a:cubicBezTo>
                <a:lnTo>
                  <a:pt x="803186" y="726896"/>
                </a:lnTo>
                <a:lnTo>
                  <a:pt x="804069" y="731177"/>
                </a:lnTo>
                <a:cubicBezTo>
                  <a:pt x="804069" y="758640"/>
                  <a:pt x="781325" y="780903"/>
                  <a:pt x="753269" y="780903"/>
                </a:cubicBezTo>
                <a:cubicBezTo>
                  <a:pt x="725213" y="780903"/>
                  <a:pt x="702469" y="758640"/>
                  <a:pt x="702469" y="731177"/>
                </a:cubicBezTo>
                <a:lnTo>
                  <a:pt x="702988" y="728659"/>
                </a:lnTo>
                <a:lnTo>
                  <a:pt x="505894" y="728659"/>
                </a:lnTo>
                <a:lnTo>
                  <a:pt x="506413" y="731177"/>
                </a:lnTo>
                <a:cubicBezTo>
                  <a:pt x="506413" y="758640"/>
                  <a:pt x="483669" y="780903"/>
                  <a:pt x="455613" y="780903"/>
                </a:cubicBezTo>
                <a:cubicBezTo>
                  <a:pt x="441585" y="780903"/>
                  <a:pt x="428885" y="775337"/>
                  <a:pt x="419692" y="766339"/>
                </a:cubicBezTo>
                <a:lnTo>
                  <a:pt x="416061" y="761067"/>
                </a:lnTo>
                <a:lnTo>
                  <a:pt x="411755" y="763908"/>
                </a:lnTo>
                <a:cubicBezTo>
                  <a:pt x="405678" y="766425"/>
                  <a:pt x="398996" y="767816"/>
                  <a:pt x="391982" y="767816"/>
                </a:cubicBezTo>
                <a:cubicBezTo>
                  <a:pt x="370940" y="767816"/>
                  <a:pt x="352886" y="755293"/>
                  <a:pt x="345174" y="737446"/>
                </a:cubicBezTo>
                <a:lnTo>
                  <a:pt x="343362" y="728659"/>
                </a:lnTo>
                <a:lnTo>
                  <a:pt x="196331" y="728659"/>
                </a:lnTo>
                <a:lnTo>
                  <a:pt x="196851" y="731177"/>
                </a:lnTo>
                <a:cubicBezTo>
                  <a:pt x="196851" y="758640"/>
                  <a:pt x="174107" y="780903"/>
                  <a:pt x="146051" y="780903"/>
                </a:cubicBezTo>
                <a:cubicBezTo>
                  <a:pt x="117995" y="780903"/>
                  <a:pt x="95251" y="758640"/>
                  <a:pt x="95251" y="731177"/>
                </a:cubicBezTo>
                <a:lnTo>
                  <a:pt x="96057" y="727266"/>
                </a:lnTo>
                <a:lnTo>
                  <a:pt x="82602" y="720300"/>
                </a:lnTo>
                <a:cubicBezTo>
                  <a:pt x="71763" y="703797"/>
                  <a:pt x="76924" y="668381"/>
                  <a:pt x="98749" y="663717"/>
                </a:cubicBezTo>
                <a:cubicBezTo>
                  <a:pt x="120574" y="659054"/>
                  <a:pt x="263921" y="628069"/>
                  <a:pt x="364526" y="601293"/>
                </a:cubicBezTo>
                <a:lnTo>
                  <a:pt x="382018" y="596387"/>
                </a:lnTo>
                <a:lnTo>
                  <a:pt x="382018" y="511606"/>
                </a:lnTo>
                <a:cubicBezTo>
                  <a:pt x="382018" y="496537"/>
                  <a:pt x="394234" y="484321"/>
                  <a:pt x="409303" y="484321"/>
                </a:cubicBezTo>
                <a:lnTo>
                  <a:pt x="415355" y="484321"/>
                </a:lnTo>
                <a:lnTo>
                  <a:pt x="415355" y="383795"/>
                </a:lnTo>
                <a:lnTo>
                  <a:pt x="414561" y="383795"/>
                </a:lnTo>
                <a:cubicBezTo>
                  <a:pt x="393957" y="383795"/>
                  <a:pt x="377254" y="367092"/>
                  <a:pt x="377254" y="346488"/>
                </a:cubicBezTo>
                <a:lnTo>
                  <a:pt x="377254" y="157163"/>
                </a:lnTo>
                <a:lnTo>
                  <a:pt x="28575" y="157163"/>
                </a:lnTo>
                <a:cubicBezTo>
                  <a:pt x="12793" y="157163"/>
                  <a:pt x="0" y="144370"/>
                  <a:pt x="0" y="128588"/>
                </a:cubicBezTo>
                <a:lnTo>
                  <a:pt x="0" y="78582"/>
                </a:lnTo>
                <a:cubicBezTo>
                  <a:pt x="0" y="35182"/>
                  <a:pt x="35182" y="0"/>
                  <a:pt x="78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四角形: 上の 2 つの角を丸める 51">
            <a:extLst>
              <a:ext uri="{FF2B5EF4-FFF2-40B4-BE49-F238E27FC236}">
                <a16:creationId xmlns:a16="http://schemas.microsoft.com/office/drawing/2014/main" id="{264D8936-5D15-4EB4-BD78-1AA82B532F19}"/>
              </a:ext>
            </a:extLst>
          </p:cNvPr>
          <p:cNvSpPr/>
          <p:nvPr/>
        </p:nvSpPr>
        <p:spPr>
          <a:xfrm rot="900000">
            <a:off x="2753931" y="4662626"/>
            <a:ext cx="180751" cy="868106"/>
          </a:xfrm>
          <a:prstGeom prst="round2SameRect">
            <a:avLst>
              <a:gd name="adj1" fmla="val 36826"/>
              <a:gd name="adj2" fmla="val 1976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0CA2EAB5-904D-4C19-A962-D6FE721191E4}"/>
              </a:ext>
            </a:extLst>
          </p:cNvPr>
          <p:cNvSpPr/>
          <p:nvPr/>
        </p:nvSpPr>
        <p:spPr>
          <a:xfrm>
            <a:off x="4891861" y="5599718"/>
            <a:ext cx="863599" cy="780903"/>
          </a:xfrm>
          <a:custGeom>
            <a:avLst/>
            <a:gdLst>
              <a:gd name="connsiteX0" fmla="*/ 78582 w 863599"/>
              <a:gd name="connsiteY0" fmla="*/ 0 h 780903"/>
              <a:gd name="connsiteX1" fmla="*/ 785017 w 863599"/>
              <a:gd name="connsiteY1" fmla="*/ 0 h 780903"/>
              <a:gd name="connsiteX2" fmla="*/ 863599 w 863599"/>
              <a:gd name="connsiteY2" fmla="*/ 78582 h 780903"/>
              <a:gd name="connsiteX3" fmla="*/ 863598 w 863599"/>
              <a:gd name="connsiteY3" fmla="*/ 128588 h 780903"/>
              <a:gd name="connsiteX4" fmla="*/ 835023 w 863599"/>
              <a:gd name="connsiteY4" fmla="*/ 157163 h 780903"/>
              <a:gd name="connsiteX5" fmla="*/ 526482 w 863599"/>
              <a:gd name="connsiteY5" fmla="*/ 157163 h 780903"/>
              <a:gd name="connsiteX6" fmla="*/ 526482 w 863599"/>
              <a:gd name="connsiteY6" fmla="*/ 246612 h 780903"/>
              <a:gd name="connsiteX7" fmla="*/ 559819 w 863599"/>
              <a:gd name="connsiteY7" fmla="*/ 246612 h 780903"/>
              <a:gd name="connsiteX8" fmla="*/ 559819 w 863599"/>
              <a:gd name="connsiteY8" fmla="*/ 191309 h 780903"/>
              <a:gd name="connsiteX9" fmla="*/ 598379 w 863599"/>
              <a:gd name="connsiteY9" fmla="*/ 191309 h 780903"/>
              <a:gd name="connsiteX10" fmla="*/ 606091 w 863599"/>
              <a:gd name="connsiteY10" fmla="*/ 199021 h 780903"/>
              <a:gd name="connsiteX11" fmla="*/ 606091 w 863599"/>
              <a:gd name="connsiteY11" fmla="*/ 332825 h 780903"/>
              <a:gd name="connsiteX12" fmla="*/ 598379 w 863599"/>
              <a:gd name="connsiteY12" fmla="*/ 340537 h 780903"/>
              <a:gd name="connsiteX13" fmla="*/ 559819 w 863599"/>
              <a:gd name="connsiteY13" fmla="*/ 340537 h 780903"/>
              <a:gd name="connsiteX14" fmla="*/ 559819 w 863599"/>
              <a:gd name="connsiteY14" fmla="*/ 297971 h 780903"/>
              <a:gd name="connsiteX15" fmla="*/ 526482 w 863599"/>
              <a:gd name="connsiteY15" fmla="*/ 297971 h 780903"/>
              <a:gd name="connsiteX16" fmla="*/ 526482 w 863599"/>
              <a:gd name="connsiteY16" fmla="*/ 346488 h 780903"/>
              <a:gd name="connsiteX17" fmla="*/ 489175 w 863599"/>
              <a:gd name="connsiteY17" fmla="*/ 383795 h 780903"/>
              <a:gd name="connsiteX18" fmla="*/ 488381 w 863599"/>
              <a:gd name="connsiteY18" fmla="*/ 383795 h 780903"/>
              <a:gd name="connsiteX19" fmla="*/ 488381 w 863599"/>
              <a:gd name="connsiteY19" fmla="*/ 484321 h 780903"/>
              <a:gd name="connsiteX20" fmla="*/ 494433 w 863599"/>
              <a:gd name="connsiteY20" fmla="*/ 484321 h 780903"/>
              <a:gd name="connsiteX21" fmla="*/ 521718 w 863599"/>
              <a:gd name="connsiteY21" fmla="*/ 511606 h 780903"/>
              <a:gd name="connsiteX22" fmla="*/ 521718 w 863599"/>
              <a:gd name="connsiteY22" fmla="*/ 597847 h 780903"/>
              <a:gd name="connsiteX23" fmla="*/ 534003 w 863599"/>
              <a:gd name="connsiteY23" fmla="*/ 601293 h 780903"/>
              <a:gd name="connsiteX24" fmla="*/ 799780 w 863599"/>
              <a:gd name="connsiteY24" fmla="*/ 663717 h 780903"/>
              <a:gd name="connsiteX25" fmla="*/ 815927 w 863599"/>
              <a:gd name="connsiteY25" fmla="*/ 720300 h 780903"/>
              <a:gd name="connsiteX26" fmla="*/ 803186 w 863599"/>
              <a:gd name="connsiteY26" fmla="*/ 726896 h 780903"/>
              <a:gd name="connsiteX27" fmla="*/ 804069 w 863599"/>
              <a:gd name="connsiteY27" fmla="*/ 731177 h 780903"/>
              <a:gd name="connsiteX28" fmla="*/ 753269 w 863599"/>
              <a:gd name="connsiteY28" fmla="*/ 780903 h 780903"/>
              <a:gd name="connsiteX29" fmla="*/ 702469 w 863599"/>
              <a:gd name="connsiteY29" fmla="*/ 731177 h 780903"/>
              <a:gd name="connsiteX30" fmla="*/ 702988 w 863599"/>
              <a:gd name="connsiteY30" fmla="*/ 728659 h 780903"/>
              <a:gd name="connsiteX31" fmla="*/ 505894 w 863599"/>
              <a:gd name="connsiteY31" fmla="*/ 728659 h 780903"/>
              <a:gd name="connsiteX32" fmla="*/ 506413 w 863599"/>
              <a:gd name="connsiteY32" fmla="*/ 731177 h 780903"/>
              <a:gd name="connsiteX33" fmla="*/ 455613 w 863599"/>
              <a:gd name="connsiteY33" fmla="*/ 780903 h 780903"/>
              <a:gd name="connsiteX34" fmla="*/ 419692 w 863599"/>
              <a:gd name="connsiteY34" fmla="*/ 766339 h 780903"/>
              <a:gd name="connsiteX35" fmla="*/ 416061 w 863599"/>
              <a:gd name="connsiteY35" fmla="*/ 761067 h 780903"/>
              <a:gd name="connsiteX36" fmla="*/ 411755 w 863599"/>
              <a:gd name="connsiteY36" fmla="*/ 763908 h 780903"/>
              <a:gd name="connsiteX37" fmla="*/ 391982 w 863599"/>
              <a:gd name="connsiteY37" fmla="*/ 767816 h 780903"/>
              <a:gd name="connsiteX38" fmla="*/ 345174 w 863599"/>
              <a:gd name="connsiteY38" fmla="*/ 737446 h 780903"/>
              <a:gd name="connsiteX39" fmla="*/ 343362 w 863599"/>
              <a:gd name="connsiteY39" fmla="*/ 728659 h 780903"/>
              <a:gd name="connsiteX40" fmla="*/ 196331 w 863599"/>
              <a:gd name="connsiteY40" fmla="*/ 728659 h 780903"/>
              <a:gd name="connsiteX41" fmla="*/ 196851 w 863599"/>
              <a:gd name="connsiteY41" fmla="*/ 731177 h 780903"/>
              <a:gd name="connsiteX42" fmla="*/ 146051 w 863599"/>
              <a:gd name="connsiteY42" fmla="*/ 780903 h 780903"/>
              <a:gd name="connsiteX43" fmla="*/ 95251 w 863599"/>
              <a:gd name="connsiteY43" fmla="*/ 731177 h 780903"/>
              <a:gd name="connsiteX44" fmla="*/ 96057 w 863599"/>
              <a:gd name="connsiteY44" fmla="*/ 727266 h 780903"/>
              <a:gd name="connsiteX45" fmla="*/ 82602 w 863599"/>
              <a:gd name="connsiteY45" fmla="*/ 720300 h 780903"/>
              <a:gd name="connsiteX46" fmla="*/ 98749 w 863599"/>
              <a:gd name="connsiteY46" fmla="*/ 663717 h 780903"/>
              <a:gd name="connsiteX47" fmla="*/ 364526 w 863599"/>
              <a:gd name="connsiteY47" fmla="*/ 601293 h 780903"/>
              <a:gd name="connsiteX48" fmla="*/ 382018 w 863599"/>
              <a:gd name="connsiteY48" fmla="*/ 596387 h 780903"/>
              <a:gd name="connsiteX49" fmla="*/ 382018 w 863599"/>
              <a:gd name="connsiteY49" fmla="*/ 511606 h 780903"/>
              <a:gd name="connsiteX50" fmla="*/ 409303 w 863599"/>
              <a:gd name="connsiteY50" fmla="*/ 484321 h 780903"/>
              <a:gd name="connsiteX51" fmla="*/ 415355 w 863599"/>
              <a:gd name="connsiteY51" fmla="*/ 484321 h 780903"/>
              <a:gd name="connsiteX52" fmla="*/ 415355 w 863599"/>
              <a:gd name="connsiteY52" fmla="*/ 383795 h 780903"/>
              <a:gd name="connsiteX53" fmla="*/ 414561 w 863599"/>
              <a:gd name="connsiteY53" fmla="*/ 383795 h 780903"/>
              <a:gd name="connsiteX54" fmla="*/ 377254 w 863599"/>
              <a:gd name="connsiteY54" fmla="*/ 346488 h 780903"/>
              <a:gd name="connsiteX55" fmla="*/ 377254 w 863599"/>
              <a:gd name="connsiteY55" fmla="*/ 157163 h 780903"/>
              <a:gd name="connsiteX56" fmla="*/ 28575 w 863599"/>
              <a:gd name="connsiteY56" fmla="*/ 157163 h 780903"/>
              <a:gd name="connsiteX57" fmla="*/ 0 w 863599"/>
              <a:gd name="connsiteY57" fmla="*/ 128588 h 780903"/>
              <a:gd name="connsiteX58" fmla="*/ 0 w 863599"/>
              <a:gd name="connsiteY58" fmla="*/ 78582 h 780903"/>
              <a:gd name="connsiteX59" fmla="*/ 78582 w 863599"/>
              <a:gd name="connsiteY59" fmla="*/ 0 h 7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63599" h="780903">
                <a:moveTo>
                  <a:pt x="78582" y="0"/>
                </a:moveTo>
                <a:lnTo>
                  <a:pt x="785017" y="0"/>
                </a:lnTo>
                <a:cubicBezTo>
                  <a:pt x="828417" y="0"/>
                  <a:pt x="863599" y="35182"/>
                  <a:pt x="863599" y="78582"/>
                </a:cubicBezTo>
                <a:cubicBezTo>
                  <a:pt x="863599" y="95251"/>
                  <a:pt x="863598" y="111919"/>
                  <a:pt x="863598" y="128588"/>
                </a:cubicBezTo>
                <a:cubicBezTo>
                  <a:pt x="863598" y="144370"/>
                  <a:pt x="850805" y="157163"/>
                  <a:pt x="835023" y="157163"/>
                </a:cubicBezTo>
                <a:lnTo>
                  <a:pt x="526482" y="157163"/>
                </a:lnTo>
                <a:lnTo>
                  <a:pt x="526482" y="246612"/>
                </a:lnTo>
                <a:lnTo>
                  <a:pt x="559819" y="246612"/>
                </a:lnTo>
                <a:lnTo>
                  <a:pt x="559819" y="191309"/>
                </a:lnTo>
                <a:lnTo>
                  <a:pt x="598379" y="191309"/>
                </a:lnTo>
                <a:cubicBezTo>
                  <a:pt x="602638" y="191309"/>
                  <a:pt x="606091" y="194762"/>
                  <a:pt x="606091" y="199021"/>
                </a:cubicBezTo>
                <a:lnTo>
                  <a:pt x="606091" y="332825"/>
                </a:lnTo>
                <a:cubicBezTo>
                  <a:pt x="606091" y="337084"/>
                  <a:pt x="602638" y="340537"/>
                  <a:pt x="598379" y="340537"/>
                </a:cubicBezTo>
                <a:lnTo>
                  <a:pt x="559819" y="340537"/>
                </a:lnTo>
                <a:lnTo>
                  <a:pt x="559819" y="297971"/>
                </a:lnTo>
                <a:lnTo>
                  <a:pt x="526482" y="297971"/>
                </a:lnTo>
                <a:lnTo>
                  <a:pt x="526482" y="346488"/>
                </a:lnTo>
                <a:cubicBezTo>
                  <a:pt x="526482" y="367092"/>
                  <a:pt x="509779" y="383795"/>
                  <a:pt x="489175" y="383795"/>
                </a:cubicBezTo>
                <a:lnTo>
                  <a:pt x="488381" y="383795"/>
                </a:lnTo>
                <a:lnTo>
                  <a:pt x="488381" y="484321"/>
                </a:lnTo>
                <a:lnTo>
                  <a:pt x="494433" y="484321"/>
                </a:lnTo>
                <a:cubicBezTo>
                  <a:pt x="509502" y="484321"/>
                  <a:pt x="521718" y="496537"/>
                  <a:pt x="521718" y="511606"/>
                </a:cubicBezTo>
                <a:lnTo>
                  <a:pt x="521718" y="597847"/>
                </a:lnTo>
                <a:lnTo>
                  <a:pt x="534003" y="601293"/>
                </a:lnTo>
                <a:cubicBezTo>
                  <a:pt x="634608" y="628069"/>
                  <a:pt x="777955" y="659054"/>
                  <a:pt x="799780" y="663717"/>
                </a:cubicBezTo>
                <a:cubicBezTo>
                  <a:pt x="821605" y="668381"/>
                  <a:pt x="826766" y="703797"/>
                  <a:pt x="815927" y="720300"/>
                </a:cubicBezTo>
                <a:lnTo>
                  <a:pt x="803186" y="726896"/>
                </a:lnTo>
                <a:lnTo>
                  <a:pt x="804069" y="731177"/>
                </a:lnTo>
                <a:cubicBezTo>
                  <a:pt x="804069" y="758640"/>
                  <a:pt x="781325" y="780903"/>
                  <a:pt x="753269" y="780903"/>
                </a:cubicBezTo>
                <a:cubicBezTo>
                  <a:pt x="725213" y="780903"/>
                  <a:pt x="702469" y="758640"/>
                  <a:pt x="702469" y="731177"/>
                </a:cubicBezTo>
                <a:lnTo>
                  <a:pt x="702988" y="728659"/>
                </a:lnTo>
                <a:lnTo>
                  <a:pt x="505894" y="728659"/>
                </a:lnTo>
                <a:lnTo>
                  <a:pt x="506413" y="731177"/>
                </a:lnTo>
                <a:cubicBezTo>
                  <a:pt x="506413" y="758640"/>
                  <a:pt x="483669" y="780903"/>
                  <a:pt x="455613" y="780903"/>
                </a:cubicBezTo>
                <a:cubicBezTo>
                  <a:pt x="441585" y="780903"/>
                  <a:pt x="428885" y="775337"/>
                  <a:pt x="419692" y="766339"/>
                </a:cubicBezTo>
                <a:lnTo>
                  <a:pt x="416061" y="761067"/>
                </a:lnTo>
                <a:lnTo>
                  <a:pt x="411755" y="763908"/>
                </a:lnTo>
                <a:cubicBezTo>
                  <a:pt x="405678" y="766425"/>
                  <a:pt x="398996" y="767816"/>
                  <a:pt x="391982" y="767816"/>
                </a:cubicBezTo>
                <a:cubicBezTo>
                  <a:pt x="370940" y="767816"/>
                  <a:pt x="352886" y="755293"/>
                  <a:pt x="345174" y="737446"/>
                </a:cubicBezTo>
                <a:lnTo>
                  <a:pt x="343362" y="728659"/>
                </a:lnTo>
                <a:lnTo>
                  <a:pt x="196331" y="728659"/>
                </a:lnTo>
                <a:lnTo>
                  <a:pt x="196851" y="731177"/>
                </a:lnTo>
                <a:cubicBezTo>
                  <a:pt x="196851" y="758640"/>
                  <a:pt x="174107" y="780903"/>
                  <a:pt x="146051" y="780903"/>
                </a:cubicBezTo>
                <a:cubicBezTo>
                  <a:pt x="117995" y="780903"/>
                  <a:pt x="95251" y="758640"/>
                  <a:pt x="95251" y="731177"/>
                </a:cubicBezTo>
                <a:lnTo>
                  <a:pt x="96057" y="727266"/>
                </a:lnTo>
                <a:lnTo>
                  <a:pt x="82602" y="720300"/>
                </a:lnTo>
                <a:cubicBezTo>
                  <a:pt x="71763" y="703797"/>
                  <a:pt x="76924" y="668381"/>
                  <a:pt x="98749" y="663717"/>
                </a:cubicBezTo>
                <a:cubicBezTo>
                  <a:pt x="120574" y="659054"/>
                  <a:pt x="263921" y="628069"/>
                  <a:pt x="364526" y="601293"/>
                </a:cubicBezTo>
                <a:lnTo>
                  <a:pt x="382018" y="596387"/>
                </a:lnTo>
                <a:lnTo>
                  <a:pt x="382018" y="511606"/>
                </a:lnTo>
                <a:cubicBezTo>
                  <a:pt x="382018" y="496537"/>
                  <a:pt x="394234" y="484321"/>
                  <a:pt x="409303" y="484321"/>
                </a:cubicBezTo>
                <a:lnTo>
                  <a:pt x="415355" y="484321"/>
                </a:lnTo>
                <a:lnTo>
                  <a:pt x="415355" y="383795"/>
                </a:lnTo>
                <a:lnTo>
                  <a:pt x="414561" y="383795"/>
                </a:lnTo>
                <a:cubicBezTo>
                  <a:pt x="393957" y="383795"/>
                  <a:pt x="377254" y="367092"/>
                  <a:pt x="377254" y="346488"/>
                </a:cubicBezTo>
                <a:lnTo>
                  <a:pt x="377254" y="157163"/>
                </a:lnTo>
                <a:lnTo>
                  <a:pt x="28575" y="157163"/>
                </a:lnTo>
                <a:cubicBezTo>
                  <a:pt x="12793" y="157163"/>
                  <a:pt x="0" y="144370"/>
                  <a:pt x="0" y="128588"/>
                </a:cubicBezTo>
                <a:lnTo>
                  <a:pt x="0" y="78582"/>
                </a:lnTo>
                <a:cubicBezTo>
                  <a:pt x="0" y="35182"/>
                  <a:pt x="35182" y="0"/>
                  <a:pt x="78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4" name="四角形: 上の 2 つの角を丸める 53">
            <a:extLst>
              <a:ext uri="{FF2B5EF4-FFF2-40B4-BE49-F238E27FC236}">
                <a16:creationId xmlns:a16="http://schemas.microsoft.com/office/drawing/2014/main" id="{2790C59B-65BE-4160-A842-6A40715A8462}"/>
              </a:ext>
            </a:extLst>
          </p:cNvPr>
          <p:cNvSpPr/>
          <p:nvPr/>
        </p:nvSpPr>
        <p:spPr>
          <a:xfrm rot="900000">
            <a:off x="5703592" y="4775183"/>
            <a:ext cx="180751" cy="868106"/>
          </a:xfrm>
          <a:prstGeom prst="round2SameRect">
            <a:avLst>
              <a:gd name="adj1" fmla="val 36826"/>
              <a:gd name="adj2" fmla="val 1976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67AD830B-3262-4902-9879-D5503D045040}"/>
              </a:ext>
            </a:extLst>
          </p:cNvPr>
          <p:cNvSpPr/>
          <p:nvPr/>
        </p:nvSpPr>
        <p:spPr>
          <a:xfrm>
            <a:off x="7807589" y="5487574"/>
            <a:ext cx="863599" cy="780903"/>
          </a:xfrm>
          <a:custGeom>
            <a:avLst/>
            <a:gdLst>
              <a:gd name="connsiteX0" fmla="*/ 78582 w 863599"/>
              <a:gd name="connsiteY0" fmla="*/ 0 h 780903"/>
              <a:gd name="connsiteX1" fmla="*/ 785017 w 863599"/>
              <a:gd name="connsiteY1" fmla="*/ 0 h 780903"/>
              <a:gd name="connsiteX2" fmla="*/ 863599 w 863599"/>
              <a:gd name="connsiteY2" fmla="*/ 78582 h 780903"/>
              <a:gd name="connsiteX3" fmla="*/ 863598 w 863599"/>
              <a:gd name="connsiteY3" fmla="*/ 128588 h 780903"/>
              <a:gd name="connsiteX4" fmla="*/ 835023 w 863599"/>
              <a:gd name="connsiteY4" fmla="*/ 157163 h 780903"/>
              <a:gd name="connsiteX5" fmla="*/ 526482 w 863599"/>
              <a:gd name="connsiteY5" fmla="*/ 157163 h 780903"/>
              <a:gd name="connsiteX6" fmla="*/ 526482 w 863599"/>
              <a:gd name="connsiteY6" fmla="*/ 246612 h 780903"/>
              <a:gd name="connsiteX7" fmla="*/ 559819 w 863599"/>
              <a:gd name="connsiteY7" fmla="*/ 246612 h 780903"/>
              <a:gd name="connsiteX8" fmla="*/ 559819 w 863599"/>
              <a:gd name="connsiteY8" fmla="*/ 191309 h 780903"/>
              <a:gd name="connsiteX9" fmla="*/ 598379 w 863599"/>
              <a:gd name="connsiteY9" fmla="*/ 191309 h 780903"/>
              <a:gd name="connsiteX10" fmla="*/ 606091 w 863599"/>
              <a:gd name="connsiteY10" fmla="*/ 199021 h 780903"/>
              <a:gd name="connsiteX11" fmla="*/ 606091 w 863599"/>
              <a:gd name="connsiteY11" fmla="*/ 332825 h 780903"/>
              <a:gd name="connsiteX12" fmla="*/ 598379 w 863599"/>
              <a:gd name="connsiteY12" fmla="*/ 340537 h 780903"/>
              <a:gd name="connsiteX13" fmla="*/ 559819 w 863599"/>
              <a:gd name="connsiteY13" fmla="*/ 340537 h 780903"/>
              <a:gd name="connsiteX14" fmla="*/ 559819 w 863599"/>
              <a:gd name="connsiteY14" fmla="*/ 297971 h 780903"/>
              <a:gd name="connsiteX15" fmla="*/ 526482 w 863599"/>
              <a:gd name="connsiteY15" fmla="*/ 297971 h 780903"/>
              <a:gd name="connsiteX16" fmla="*/ 526482 w 863599"/>
              <a:gd name="connsiteY16" fmla="*/ 346488 h 780903"/>
              <a:gd name="connsiteX17" fmla="*/ 489175 w 863599"/>
              <a:gd name="connsiteY17" fmla="*/ 383795 h 780903"/>
              <a:gd name="connsiteX18" fmla="*/ 488381 w 863599"/>
              <a:gd name="connsiteY18" fmla="*/ 383795 h 780903"/>
              <a:gd name="connsiteX19" fmla="*/ 488381 w 863599"/>
              <a:gd name="connsiteY19" fmla="*/ 484321 h 780903"/>
              <a:gd name="connsiteX20" fmla="*/ 494433 w 863599"/>
              <a:gd name="connsiteY20" fmla="*/ 484321 h 780903"/>
              <a:gd name="connsiteX21" fmla="*/ 521718 w 863599"/>
              <a:gd name="connsiteY21" fmla="*/ 511606 h 780903"/>
              <a:gd name="connsiteX22" fmla="*/ 521718 w 863599"/>
              <a:gd name="connsiteY22" fmla="*/ 597847 h 780903"/>
              <a:gd name="connsiteX23" fmla="*/ 534003 w 863599"/>
              <a:gd name="connsiteY23" fmla="*/ 601293 h 780903"/>
              <a:gd name="connsiteX24" fmla="*/ 799780 w 863599"/>
              <a:gd name="connsiteY24" fmla="*/ 663717 h 780903"/>
              <a:gd name="connsiteX25" fmla="*/ 815927 w 863599"/>
              <a:gd name="connsiteY25" fmla="*/ 720300 h 780903"/>
              <a:gd name="connsiteX26" fmla="*/ 803186 w 863599"/>
              <a:gd name="connsiteY26" fmla="*/ 726896 h 780903"/>
              <a:gd name="connsiteX27" fmla="*/ 804069 w 863599"/>
              <a:gd name="connsiteY27" fmla="*/ 731177 h 780903"/>
              <a:gd name="connsiteX28" fmla="*/ 753269 w 863599"/>
              <a:gd name="connsiteY28" fmla="*/ 780903 h 780903"/>
              <a:gd name="connsiteX29" fmla="*/ 702469 w 863599"/>
              <a:gd name="connsiteY29" fmla="*/ 731177 h 780903"/>
              <a:gd name="connsiteX30" fmla="*/ 702988 w 863599"/>
              <a:gd name="connsiteY30" fmla="*/ 728659 h 780903"/>
              <a:gd name="connsiteX31" fmla="*/ 505894 w 863599"/>
              <a:gd name="connsiteY31" fmla="*/ 728659 h 780903"/>
              <a:gd name="connsiteX32" fmla="*/ 506413 w 863599"/>
              <a:gd name="connsiteY32" fmla="*/ 731177 h 780903"/>
              <a:gd name="connsiteX33" fmla="*/ 455613 w 863599"/>
              <a:gd name="connsiteY33" fmla="*/ 780903 h 780903"/>
              <a:gd name="connsiteX34" fmla="*/ 419692 w 863599"/>
              <a:gd name="connsiteY34" fmla="*/ 766339 h 780903"/>
              <a:gd name="connsiteX35" fmla="*/ 416061 w 863599"/>
              <a:gd name="connsiteY35" fmla="*/ 761067 h 780903"/>
              <a:gd name="connsiteX36" fmla="*/ 411755 w 863599"/>
              <a:gd name="connsiteY36" fmla="*/ 763908 h 780903"/>
              <a:gd name="connsiteX37" fmla="*/ 391982 w 863599"/>
              <a:gd name="connsiteY37" fmla="*/ 767816 h 780903"/>
              <a:gd name="connsiteX38" fmla="*/ 345174 w 863599"/>
              <a:gd name="connsiteY38" fmla="*/ 737446 h 780903"/>
              <a:gd name="connsiteX39" fmla="*/ 343362 w 863599"/>
              <a:gd name="connsiteY39" fmla="*/ 728659 h 780903"/>
              <a:gd name="connsiteX40" fmla="*/ 196331 w 863599"/>
              <a:gd name="connsiteY40" fmla="*/ 728659 h 780903"/>
              <a:gd name="connsiteX41" fmla="*/ 196851 w 863599"/>
              <a:gd name="connsiteY41" fmla="*/ 731177 h 780903"/>
              <a:gd name="connsiteX42" fmla="*/ 146051 w 863599"/>
              <a:gd name="connsiteY42" fmla="*/ 780903 h 780903"/>
              <a:gd name="connsiteX43" fmla="*/ 95251 w 863599"/>
              <a:gd name="connsiteY43" fmla="*/ 731177 h 780903"/>
              <a:gd name="connsiteX44" fmla="*/ 96057 w 863599"/>
              <a:gd name="connsiteY44" fmla="*/ 727266 h 780903"/>
              <a:gd name="connsiteX45" fmla="*/ 82602 w 863599"/>
              <a:gd name="connsiteY45" fmla="*/ 720300 h 780903"/>
              <a:gd name="connsiteX46" fmla="*/ 98749 w 863599"/>
              <a:gd name="connsiteY46" fmla="*/ 663717 h 780903"/>
              <a:gd name="connsiteX47" fmla="*/ 364526 w 863599"/>
              <a:gd name="connsiteY47" fmla="*/ 601293 h 780903"/>
              <a:gd name="connsiteX48" fmla="*/ 382018 w 863599"/>
              <a:gd name="connsiteY48" fmla="*/ 596387 h 780903"/>
              <a:gd name="connsiteX49" fmla="*/ 382018 w 863599"/>
              <a:gd name="connsiteY49" fmla="*/ 511606 h 780903"/>
              <a:gd name="connsiteX50" fmla="*/ 409303 w 863599"/>
              <a:gd name="connsiteY50" fmla="*/ 484321 h 780903"/>
              <a:gd name="connsiteX51" fmla="*/ 415355 w 863599"/>
              <a:gd name="connsiteY51" fmla="*/ 484321 h 780903"/>
              <a:gd name="connsiteX52" fmla="*/ 415355 w 863599"/>
              <a:gd name="connsiteY52" fmla="*/ 383795 h 780903"/>
              <a:gd name="connsiteX53" fmla="*/ 414561 w 863599"/>
              <a:gd name="connsiteY53" fmla="*/ 383795 h 780903"/>
              <a:gd name="connsiteX54" fmla="*/ 377254 w 863599"/>
              <a:gd name="connsiteY54" fmla="*/ 346488 h 780903"/>
              <a:gd name="connsiteX55" fmla="*/ 377254 w 863599"/>
              <a:gd name="connsiteY55" fmla="*/ 157163 h 780903"/>
              <a:gd name="connsiteX56" fmla="*/ 28575 w 863599"/>
              <a:gd name="connsiteY56" fmla="*/ 157163 h 780903"/>
              <a:gd name="connsiteX57" fmla="*/ 0 w 863599"/>
              <a:gd name="connsiteY57" fmla="*/ 128588 h 780903"/>
              <a:gd name="connsiteX58" fmla="*/ 0 w 863599"/>
              <a:gd name="connsiteY58" fmla="*/ 78582 h 780903"/>
              <a:gd name="connsiteX59" fmla="*/ 78582 w 863599"/>
              <a:gd name="connsiteY59" fmla="*/ 0 h 7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63599" h="780903">
                <a:moveTo>
                  <a:pt x="78582" y="0"/>
                </a:moveTo>
                <a:lnTo>
                  <a:pt x="785017" y="0"/>
                </a:lnTo>
                <a:cubicBezTo>
                  <a:pt x="828417" y="0"/>
                  <a:pt x="863599" y="35182"/>
                  <a:pt x="863599" y="78582"/>
                </a:cubicBezTo>
                <a:cubicBezTo>
                  <a:pt x="863599" y="95251"/>
                  <a:pt x="863598" y="111919"/>
                  <a:pt x="863598" y="128588"/>
                </a:cubicBezTo>
                <a:cubicBezTo>
                  <a:pt x="863598" y="144370"/>
                  <a:pt x="850805" y="157163"/>
                  <a:pt x="835023" y="157163"/>
                </a:cubicBezTo>
                <a:lnTo>
                  <a:pt x="526482" y="157163"/>
                </a:lnTo>
                <a:lnTo>
                  <a:pt x="526482" y="246612"/>
                </a:lnTo>
                <a:lnTo>
                  <a:pt x="559819" y="246612"/>
                </a:lnTo>
                <a:lnTo>
                  <a:pt x="559819" y="191309"/>
                </a:lnTo>
                <a:lnTo>
                  <a:pt x="598379" y="191309"/>
                </a:lnTo>
                <a:cubicBezTo>
                  <a:pt x="602638" y="191309"/>
                  <a:pt x="606091" y="194762"/>
                  <a:pt x="606091" y="199021"/>
                </a:cubicBezTo>
                <a:lnTo>
                  <a:pt x="606091" y="332825"/>
                </a:lnTo>
                <a:cubicBezTo>
                  <a:pt x="606091" y="337084"/>
                  <a:pt x="602638" y="340537"/>
                  <a:pt x="598379" y="340537"/>
                </a:cubicBezTo>
                <a:lnTo>
                  <a:pt x="559819" y="340537"/>
                </a:lnTo>
                <a:lnTo>
                  <a:pt x="559819" y="297971"/>
                </a:lnTo>
                <a:lnTo>
                  <a:pt x="526482" y="297971"/>
                </a:lnTo>
                <a:lnTo>
                  <a:pt x="526482" y="346488"/>
                </a:lnTo>
                <a:cubicBezTo>
                  <a:pt x="526482" y="367092"/>
                  <a:pt x="509779" y="383795"/>
                  <a:pt x="489175" y="383795"/>
                </a:cubicBezTo>
                <a:lnTo>
                  <a:pt x="488381" y="383795"/>
                </a:lnTo>
                <a:lnTo>
                  <a:pt x="488381" y="484321"/>
                </a:lnTo>
                <a:lnTo>
                  <a:pt x="494433" y="484321"/>
                </a:lnTo>
                <a:cubicBezTo>
                  <a:pt x="509502" y="484321"/>
                  <a:pt x="521718" y="496537"/>
                  <a:pt x="521718" y="511606"/>
                </a:cubicBezTo>
                <a:lnTo>
                  <a:pt x="521718" y="597847"/>
                </a:lnTo>
                <a:lnTo>
                  <a:pt x="534003" y="601293"/>
                </a:lnTo>
                <a:cubicBezTo>
                  <a:pt x="634608" y="628069"/>
                  <a:pt x="777955" y="659054"/>
                  <a:pt x="799780" y="663717"/>
                </a:cubicBezTo>
                <a:cubicBezTo>
                  <a:pt x="821605" y="668381"/>
                  <a:pt x="826766" y="703797"/>
                  <a:pt x="815927" y="720300"/>
                </a:cubicBezTo>
                <a:lnTo>
                  <a:pt x="803186" y="726896"/>
                </a:lnTo>
                <a:lnTo>
                  <a:pt x="804069" y="731177"/>
                </a:lnTo>
                <a:cubicBezTo>
                  <a:pt x="804069" y="758640"/>
                  <a:pt x="781325" y="780903"/>
                  <a:pt x="753269" y="780903"/>
                </a:cubicBezTo>
                <a:cubicBezTo>
                  <a:pt x="725213" y="780903"/>
                  <a:pt x="702469" y="758640"/>
                  <a:pt x="702469" y="731177"/>
                </a:cubicBezTo>
                <a:lnTo>
                  <a:pt x="702988" y="728659"/>
                </a:lnTo>
                <a:lnTo>
                  <a:pt x="505894" y="728659"/>
                </a:lnTo>
                <a:lnTo>
                  <a:pt x="506413" y="731177"/>
                </a:lnTo>
                <a:cubicBezTo>
                  <a:pt x="506413" y="758640"/>
                  <a:pt x="483669" y="780903"/>
                  <a:pt x="455613" y="780903"/>
                </a:cubicBezTo>
                <a:cubicBezTo>
                  <a:pt x="441585" y="780903"/>
                  <a:pt x="428885" y="775337"/>
                  <a:pt x="419692" y="766339"/>
                </a:cubicBezTo>
                <a:lnTo>
                  <a:pt x="416061" y="761067"/>
                </a:lnTo>
                <a:lnTo>
                  <a:pt x="411755" y="763908"/>
                </a:lnTo>
                <a:cubicBezTo>
                  <a:pt x="405678" y="766425"/>
                  <a:pt x="398996" y="767816"/>
                  <a:pt x="391982" y="767816"/>
                </a:cubicBezTo>
                <a:cubicBezTo>
                  <a:pt x="370940" y="767816"/>
                  <a:pt x="352886" y="755293"/>
                  <a:pt x="345174" y="737446"/>
                </a:cubicBezTo>
                <a:lnTo>
                  <a:pt x="343362" y="728659"/>
                </a:lnTo>
                <a:lnTo>
                  <a:pt x="196331" y="728659"/>
                </a:lnTo>
                <a:lnTo>
                  <a:pt x="196851" y="731177"/>
                </a:lnTo>
                <a:cubicBezTo>
                  <a:pt x="196851" y="758640"/>
                  <a:pt x="174107" y="780903"/>
                  <a:pt x="146051" y="780903"/>
                </a:cubicBezTo>
                <a:cubicBezTo>
                  <a:pt x="117995" y="780903"/>
                  <a:pt x="95251" y="758640"/>
                  <a:pt x="95251" y="731177"/>
                </a:cubicBezTo>
                <a:lnTo>
                  <a:pt x="96057" y="727266"/>
                </a:lnTo>
                <a:lnTo>
                  <a:pt x="82602" y="720300"/>
                </a:lnTo>
                <a:cubicBezTo>
                  <a:pt x="71763" y="703797"/>
                  <a:pt x="76924" y="668381"/>
                  <a:pt x="98749" y="663717"/>
                </a:cubicBezTo>
                <a:cubicBezTo>
                  <a:pt x="120574" y="659054"/>
                  <a:pt x="263921" y="628069"/>
                  <a:pt x="364526" y="601293"/>
                </a:cubicBezTo>
                <a:lnTo>
                  <a:pt x="382018" y="596387"/>
                </a:lnTo>
                <a:lnTo>
                  <a:pt x="382018" y="511606"/>
                </a:lnTo>
                <a:cubicBezTo>
                  <a:pt x="382018" y="496537"/>
                  <a:pt x="394234" y="484321"/>
                  <a:pt x="409303" y="484321"/>
                </a:cubicBezTo>
                <a:lnTo>
                  <a:pt x="415355" y="484321"/>
                </a:lnTo>
                <a:lnTo>
                  <a:pt x="415355" y="383795"/>
                </a:lnTo>
                <a:lnTo>
                  <a:pt x="414561" y="383795"/>
                </a:lnTo>
                <a:cubicBezTo>
                  <a:pt x="393957" y="383795"/>
                  <a:pt x="377254" y="367092"/>
                  <a:pt x="377254" y="346488"/>
                </a:cubicBezTo>
                <a:lnTo>
                  <a:pt x="377254" y="157163"/>
                </a:lnTo>
                <a:lnTo>
                  <a:pt x="28575" y="157163"/>
                </a:lnTo>
                <a:cubicBezTo>
                  <a:pt x="12793" y="157163"/>
                  <a:pt x="0" y="144370"/>
                  <a:pt x="0" y="128588"/>
                </a:cubicBezTo>
                <a:lnTo>
                  <a:pt x="0" y="78582"/>
                </a:lnTo>
                <a:cubicBezTo>
                  <a:pt x="0" y="35182"/>
                  <a:pt x="35182" y="0"/>
                  <a:pt x="78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6" name="四角形: 上の 2 つの角を丸める 55">
            <a:extLst>
              <a:ext uri="{FF2B5EF4-FFF2-40B4-BE49-F238E27FC236}">
                <a16:creationId xmlns:a16="http://schemas.microsoft.com/office/drawing/2014/main" id="{9CCC5A64-C516-4E86-871D-DB44B31791B1}"/>
              </a:ext>
            </a:extLst>
          </p:cNvPr>
          <p:cNvSpPr/>
          <p:nvPr/>
        </p:nvSpPr>
        <p:spPr>
          <a:xfrm rot="900000">
            <a:off x="8619320" y="4663039"/>
            <a:ext cx="180751" cy="868106"/>
          </a:xfrm>
          <a:prstGeom prst="round2SameRect">
            <a:avLst>
              <a:gd name="adj1" fmla="val 36826"/>
              <a:gd name="adj2" fmla="val 1976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935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E63B203E-5C38-494E-8F3F-59DDCC96E6BD}"/>
              </a:ext>
            </a:extLst>
          </p:cNvPr>
          <p:cNvSpPr/>
          <p:nvPr/>
        </p:nvSpPr>
        <p:spPr>
          <a:xfrm>
            <a:off x="7812657" y="2747549"/>
            <a:ext cx="863599" cy="780903"/>
          </a:xfrm>
          <a:custGeom>
            <a:avLst/>
            <a:gdLst>
              <a:gd name="connsiteX0" fmla="*/ 78582 w 863599"/>
              <a:gd name="connsiteY0" fmla="*/ 0 h 780903"/>
              <a:gd name="connsiteX1" fmla="*/ 785017 w 863599"/>
              <a:gd name="connsiteY1" fmla="*/ 0 h 780903"/>
              <a:gd name="connsiteX2" fmla="*/ 863599 w 863599"/>
              <a:gd name="connsiteY2" fmla="*/ 78582 h 780903"/>
              <a:gd name="connsiteX3" fmla="*/ 863598 w 863599"/>
              <a:gd name="connsiteY3" fmla="*/ 128588 h 780903"/>
              <a:gd name="connsiteX4" fmla="*/ 835023 w 863599"/>
              <a:gd name="connsiteY4" fmla="*/ 157163 h 780903"/>
              <a:gd name="connsiteX5" fmla="*/ 526482 w 863599"/>
              <a:gd name="connsiteY5" fmla="*/ 157163 h 780903"/>
              <a:gd name="connsiteX6" fmla="*/ 526482 w 863599"/>
              <a:gd name="connsiteY6" fmla="*/ 246612 h 780903"/>
              <a:gd name="connsiteX7" fmla="*/ 559819 w 863599"/>
              <a:gd name="connsiteY7" fmla="*/ 246612 h 780903"/>
              <a:gd name="connsiteX8" fmla="*/ 559819 w 863599"/>
              <a:gd name="connsiteY8" fmla="*/ 191309 h 780903"/>
              <a:gd name="connsiteX9" fmla="*/ 598379 w 863599"/>
              <a:gd name="connsiteY9" fmla="*/ 191309 h 780903"/>
              <a:gd name="connsiteX10" fmla="*/ 606091 w 863599"/>
              <a:gd name="connsiteY10" fmla="*/ 199021 h 780903"/>
              <a:gd name="connsiteX11" fmla="*/ 606091 w 863599"/>
              <a:gd name="connsiteY11" fmla="*/ 332825 h 780903"/>
              <a:gd name="connsiteX12" fmla="*/ 598379 w 863599"/>
              <a:gd name="connsiteY12" fmla="*/ 340537 h 780903"/>
              <a:gd name="connsiteX13" fmla="*/ 559819 w 863599"/>
              <a:gd name="connsiteY13" fmla="*/ 340537 h 780903"/>
              <a:gd name="connsiteX14" fmla="*/ 559819 w 863599"/>
              <a:gd name="connsiteY14" fmla="*/ 297971 h 780903"/>
              <a:gd name="connsiteX15" fmla="*/ 526482 w 863599"/>
              <a:gd name="connsiteY15" fmla="*/ 297971 h 780903"/>
              <a:gd name="connsiteX16" fmla="*/ 526482 w 863599"/>
              <a:gd name="connsiteY16" fmla="*/ 346488 h 780903"/>
              <a:gd name="connsiteX17" fmla="*/ 489175 w 863599"/>
              <a:gd name="connsiteY17" fmla="*/ 383795 h 780903"/>
              <a:gd name="connsiteX18" fmla="*/ 488381 w 863599"/>
              <a:gd name="connsiteY18" fmla="*/ 383795 h 780903"/>
              <a:gd name="connsiteX19" fmla="*/ 488381 w 863599"/>
              <a:gd name="connsiteY19" fmla="*/ 484321 h 780903"/>
              <a:gd name="connsiteX20" fmla="*/ 494433 w 863599"/>
              <a:gd name="connsiteY20" fmla="*/ 484321 h 780903"/>
              <a:gd name="connsiteX21" fmla="*/ 521718 w 863599"/>
              <a:gd name="connsiteY21" fmla="*/ 511606 h 780903"/>
              <a:gd name="connsiteX22" fmla="*/ 521718 w 863599"/>
              <a:gd name="connsiteY22" fmla="*/ 597847 h 780903"/>
              <a:gd name="connsiteX23" fmla="*/ 534003 w 863599"/>
              <a:gd name="connsiteY23" fmla="*/ 601293 h 780903"/>
              <a:gd name="connsiteX24" fmla="*/ 799780 w 863599"/>
              <a:gd name="connsiteY24" fmla="*/ 663717 h 780903"/>
              <a:gd name="connsiteX25" fmla="*/ 815927 w 863599"/>
              <a:gd name="connsiteY25" fmla="*/ 720300 h 780903"/>
              <a:gd name="connsiteX26" fmla="*/ 803186 w 863599"/>
              <a:gd name="connsiteY26" fmla="*/ 726896 h 780903"/>
              <a:gd name="connsiteX27" fmla="*/ 804069 w 863599"/>
              <a:gd name="connsiteY27" fmla="*/ 731177 h 780903"/>
              <a:gd name="connsiteX28" fmla="*/ 753269 w 863599"/>
              <a:gd name="connsiteY28" fmla="*/ 780903 h 780903"/>
              <a:gd name="connsiteX29" fmla="*/ 702469 w 863599"/>
              <a:gd name="connsiteY29" fmla="*/ 731177 h 780903"/>
              <a:gd name="connsiteX30" fmla="*/ 702988 w 863599"/>
              <a:gd name="connsiteY30" fmla="*/ 728659 h 780903"/>
              <a:gd name="connsiteX31" fmla="*/ 505894 w 863599"/>
              <a:gd name="connsiteY31" fmla="*/ 728659 h 780903"/>
              <a:gd name="connsiteX32" fmla="*/ 506413 w 863599"/>
              <a:gd name="connsiteY32" fmla="*/ 731177 h 780903"/>
              <a:gd name="connsiteX33" fmla="*/ 455613 w 863599"/>
              <a:gd name="connsiteY33" fmla="*/ 780903 h 780903"/>
              <a:gd name="connsiteX34" fmla="*/ 419692 w 863599"/>
              <a:gd name="connsiteY34" fmla="*/ 766339 h 780903"/>
              <a:gd name="connsiteX35" fmla="*/ 416061 w 863599"/>
              <a:gd name="connsiteY35" fmla="*/ 761067 h 780903"/>
              <a:gd name="connsiteX36" fmla="*/ 411755 w 863599"/>
              <a:gd name="connsiteY36" fmla="*/ 763908 h 780903"/>
              <a:gd name="connsiteX37" fmla="*/ 391982 w 863599"/>
              <a:gd name="connsiteY37" fmla="*/ 767816 h 780903"/>
              <a:gd name="connsiteX38" fmla="*/ 345174 w 863599"/>
              <a:gd name="connsiteY38" fmla="*/ 737446 h 780903"/>
              <a:gd name="connsiteX39" fmla="*/ 343362 w 863599"/>
              <a:gd name="connsiteY39" fmla="*/ 728659 h 780903"/>
              <a:gd name="connsiteX40" fmla="*/ 196331 w 863599"/>
              <a:gd name="connsiteY40" fmla="*/ 728659 h 780903"/>
              <a:gd name="connsiteX41" fmla="*/ 196851 w 863599"/>
              <a:gd name="connsiteY41" fmla="*/ 731177 h 780903"/>
              <a:gd name="connsiteX42" fmla="*/ 146051 w 863599"/>
              <a:gd name="connsiteY42" fmla="*/ 780903 h 780903"/>
              <a:gd name="connsiteX43" fmla="*/ 95251 w 863599"/>
              <a:gd name="connsiteY43" fmla="*/ 731177 h 780903"/>
              <a:gd name="connsiteX44" fmla="*/ 96057 w 863599"/>
              <a:gd name="connsiteY44" fmla="*/ 727266 h 780903"/>
              <a:gd name="connsiteX45" fmla="*/ 82602 w 863599"/>
              <a:gd name="connsiteY45" fmla="*/ 720300 h 780903"/>
              <a:gd name="connsiteX46" fmla="*/ 98749 w 863599"/>
              <a:gd name="connsiteY46" fmla="*/ 663717 h 780903"/>
              <a:gd name="connsiteX47" fmla="*/ 364526 w 863599"/>
              <a:gd name="connsiteY47" fmla="*/ 601293 h 780903"/>
              <a:gd name="connsiteX48" fmla="*/ 382018 w 863599"/>
              <a:gd name="connsiteY48" fmla="*/ 596387 h 780903"/>
              <a:gd name="connsiteX49" fmla="*/ 382018 w 863599"/>
              <a:gd name="connsiteY49" fmla="*/ 511606 h 780903"/>
              <a:gd name="connsiteX50" fmla="*/ 409303 w 863599"/>
              <a:gd name="connsiteY50" fmla="*/ 484321 h 780903"/>
              <a:gd name="connsiteX51" fmla="*/ 415355 w 863599"/>
              <a:gd name="connsiteY51" fmla="*/ 484321 h 780903"/>
              <a:gd name="connsiteX52" fmla="*/ 415355 w 863599"/>
              <a:gd name="connsiteY52" fmla="*/ 383795 h 780903"/>
              <a:gd name="connsiteX53" fmla="*/ 414561 w 863599"/>
              <a:gd name="connsiteY53" fmla="*/ 383795 h 780903"/>
              <a:gd name="connsiteX54" fmla="*/ 377254 w 863599"/>
              <a:gd name="connsiteY54" fmla="*/ 346488 h 780903"/>
              <a:gd name="connsiteX55" fmla="*/ 377254 w 863599"/>
              <a:gd name="connsiteY55" fmla="*/ 157163 h 780903"/>
              <a:gd name="connsiteX56" fmla="*/ 28575 w 863599"/>
              <a:gd name="connsiteY56" fmla="*/ 157163 h 780903"/>
              <a:gd name="connsiteX57" fmla="*/ 0 w 863599"/>
              <a:gd name="connsiteY57" fmla="*/ 128588 h 780903"/>
              <a:gd name="connsiteX58" fmla="*/ 0 w 863599"/>
              <a:gd name="connsiteY58" fmla="*/ 78582 h 780903"/>
              <a:gd name="connsiteX59" fmla="*/ 78582 w 863599"/>
              <a:gd name="connsiteY59" fmla="*/ 0 h 7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63599" h="780903">
                <a:moveTo>
                  <a:pt x="78582" y="0"/>
                </a:moveTo>
                <a:lnTo>
                  <a:pt x="785017" y="0"/>
                </a:lnTo>
                <a:cubicBezTo>
                  <a:pt x="828417" y="0"/>
                  <a:pt x="863599" y="35182"/>
                  <a:pt x="863599" y="78582"/>
                </a:cubicBezTo>
                <a:cubicBezTo>
                  <a:pt x="863599" y="95251"/>
                  <a:pt x="863598" y="111919"/>
                  <a:pt x="863598" y="128588"/>
                </a:cubicBezTo>
                <a:cubicBezTo>
                  <a:pt x="863598" y="144370"/>
                  <a:pt x="850805" y="157163"/>
                  <a:pt x="835023" y="157163"/>
                </a:cubicBezTo>
                <a:lnTo>
                  <a:pt x="526482" y="157163"/>
                </a:lnTo>
                <a:lnTo>
                  <a:pt x="526482" y="246612"/>
                </a:lnTo>
                <a:lnTo>
                  <a:pt x="559819" y="246612"/>
                </a:lnTo>
                <a:lnTo>
                  <a:pt x="559819" y="191309"/>
                </a:lnTo>
                <a:lnTo>
                  <a:pt x="598379" y="191309"/>
                </a:lnTo>
                <a:cubicBezTo>
                  <a:pt x="602638" y="191309"/>
                  <a:pt x="606091" y="194762"/>
                  <a:pt x="606091" y="199021"/>
                </a:cubicBezTo>
                <a:lnTo>
                  <a:pt x="606091" y="332825"/>
                </a:lnTo>
                <a:cubicBezTo>
                  <a:pt x="606091" y="337084"/>
                  <a:pt x="602638" y="340537"/>
                  <a:pt x="598379" y="340537"/>
                </a:cubicBezTo>
                <a:lnTo>
                  <a:pt x="559819" y="340537"/>
                </a:lnTo>
                <a:lnTo>
                  <a:pt x="559819" y="297971"/>
                </a:lnTo>
                <a:lnTo>
                  <a:pt x="526482" y="297971"/>
                </a:lnTo>
                <a:lnTo>
                  <a:pt x="526482" y="346488"/>
                </a:lnTo>
                <a:cubicBezTo>
                  <a:pt x="526482" y="367092"/>
                  <a:pt x="509779" y="383795"/>
                  <a:pt x="489175" y="383795"/>
                </a:cubicBezTo>
                <a:lnTo>
                  <a:pt x="488381" y="383795"/>
                </a:lnTo>
                <a:lnTo>
                  <a:pt x="488381" y="484321"/>
                </a:lnTo>
                <a:lnTo>
                  <a:pt x="494433" y="484321"/>
                </a:lnTo>
                <a:cubicBezTo>
                  <a:pt x="509502" y="484321"/>
                  <a:pt x="521718" y="496537"/>
                  <a:pt x="521718" y="511606"/>
                </a:cubicBezTo>
                <a:lnTo>
                  <a:pt x="521718" y="597847"/>
                </a:lnTo>
                <a:lnTo>
                  <a:pt x="534003" y="601293"/>
                </a:lnTo>
                <a:cubicBezTo>
                  <a:pt x="634608" y="628069"/>
                  <a:pt x="777955" y="659054"/>
                  <a:pt x="799780" y="663717"/>
                </a:cubicBezTo>
                <a:cubicBezTo>
                  <a:pt x="821605" y="668381"/>
                  <a:pt x="826766" y="703797"/>
                  <a:pt x="815927" y="720300"/>
                </a:cubicBezTo>
                <a:lnTo>
                  <a:pt x="803186" y="726896"/>
                </a:lnTo>
                <a:lnTo>
                  <a:pt x="804069" y="731177"/>
                </a:lnTo>
                <a:cubicBezTo>
                  <a:pt x="804069" y="758640"/>
                  <a:pt x="781325" y="780903"/>
                  <a:pt x="753269" y="780903"/>
                </a:cubicBezTo>
                <a:cubicBezTo>
                  <a:pt x="725213" y="780903"/>
                  <a:pt x="702469" y="758640"/>
                  <a:pt x="702469" y="731177"/>
                </a:cubicBezTo>
                <a:lnTo>
                  <a:pt x="702988" y="728659"/>
                </a:lnTo>
                <a:lnTo>
                  <a:pt x="505894" y="728659"/>
                </a:lnTo>
                <a:lnTo>
                  <a:pt x="506413" y="731177"/>
                </a:lnTo>
                <a:cubicBezTo>
                  <a:pt x="506413" y="758640"/>
                  <a:pt x="483669" y="780903"/>
                  <a:pt x="455613" y="780903"/>
                </a:cubicBezTo>
                <a:cubicBezTo>
                  <a:pt x="441585" y="780903"/>
                  <a:pt x="428885" y="775337"/>
                  <a:pt x="419692" y="766339"/>
                </a:cubicBezTo>
                <a:lnTo>
                  <a:pt x="416061" y="761067"/>
                </a:lnTo>
                <a:lnTo>
                  <a:pt x="411755" y="763908"/>
                </a:lnTo>
                <a:cubicBezTo>
                  <a:pt x="405678" y="766425"/>
                  <a:pt x="398996" y="767816"/>
                  <a:pt x="391982" y="767816"/>
                </a:cubicBezTo>
                <a:cubicBezTo>
                  <a:pt x="370940" y="767816"/>
                  <a:pt x="352886" y="755293"/>
                  <a:pt x="345174" y="737446"/>
                </a:cubicBezTo>
                <a:lnTo>
                  <a:pt x="343362" y="728659"/>
                </a:lnTo>
                <a:lnTo>
                  <a:pt x="196331" y="728659"/>
                </a:lnTo>
                <a:lnTo>
                  <a:pt x="196851" y="731177"/>
                </a:lnTo>
                <a:cubicBezTo>
                  <a:pt x="196851" y="758640"/>
                  <a:pt x="174107" y="780903"/>
                  <a:pt x="146051" y="780903"/>
                </a:cubicBezTo>
                <a:cubicBezTo>
                  <a:pt x="117995" y="780903"/>
                  <a:pt x="95251" y="758640"/>
                  <a:pt x="95251" y="731177"/>
                </a:cubicBezTo>
                <a:lnTo>
                  <a:pt x="96057" y="727266"/>
                </a:lnTo>
                <a:lnTo>
                  <a:pt x="82602" y="720300"/>
                </a:lnTo>
                <a:cubicBezTo>
                  <a:pt x="71763" y="703797"/>
                  <a:pt x="76924" y="668381"/>
                  <a:pt x="98749" y="663717"/>
                </a:cubicBezTo>
                <a:cubicBezTo>
                  <a:pt x="120574" y="659054"/>
                  <a:pt x="263921" y="628069"/>
                  <a:pt x="364526" y="601293"/>
                </a:cubicBezTo>
                <a:lnTo>
                  <a:pt x="382018" y="596387"/>
                </a:lnTo>
                <a:lnTo>
                  <a:pt x="382018" y="511606"/>
                </a:lnTo>
                <a:cubicBezTo>
                  <a:pt x="382018" y="496537"/>
                  <a:pt x="394234" y="484321"/>
                  <a:pt x="409303" y="484321"/>
                </a:cubicBezTo>
                <a:lnTo>
                  <a:pt x="415355" y="484321"/>
                </a:lnTo>
                <a:lnTo>
                  <a:pt x="415355" y="383795"/>
                </a:lnTo>
                <a:lnTo>
                  <a:pt x="414561" y="383795"/>
                </a:lnTo>
                <a:cubicBezTo>
                  <a:pt x="393957" y="383795"/>
                  <a:pt x="377254" y="367092"/>
                  <a:pt x="377254" y="346488"/>
                </a:cubicBezTo>
                <a:lnTo>
                  <a:pt x="377254" y="157163"/>
                </a:lnTo>
                <a:lnTo>
                  <a:pt x="28575" y="157163"/>
                </a:lnTo>
                <a:cubicBezTo>
                  <a:pt x="12793" y="157163"/>
                  <a:pt x="0" y="144370"/>
                  <a:pt x="0" y="128588"/>
                </a:cubicBezTo>
                <a:lnTo>
                  <a:pt x="0" y="78582"/>
                </a:lnTo>
                <a:cubicBezTo>
                  <a:pt x="0" y="35182"/>
                  <a:pt x="35182" y="0"/>
                  <a:pt x="78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四角形: 上の 2 つの角を丸める 42">
            <a:extLst>
              <a:ext uri="{FF2B5EF4-FFF2-40B4-BE49-F238E27FC236}">
                <a16:creationId xmlns:a16="http://schemas.microsoft.com/office/drawing/2014/main" id="{E5961402-B9EF-4028-96FE-48062913489F}"/>
              </a:ext>
            </a:extLst>
          </p:cNvPr>
          <p:cNvSpPr/>
          <p:nvPr/>
        </p:nvSpPr>
        <p:spPr>
          <a:xfrm rot="900000">
            <a:off x="8624388" y="1923014"/>
            <a:ext cx="180751" cy="868106"/>
          </a:xfrm>
          <a:prstGeom prst="round2SameRect">
            <a:avLst>
              <a:gd name="adj1" fmla="val 36826"/>
              <a:gd name="adj2" fmla="val 1976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パソコン作業中のビジネスマンのシルエット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637517B1-8028-476C-A745-6A4DC3BCD1C1}"/>
              </a:ext>
            </a:extLst>
          </p:cNvPr>
          <p:cNvSpPr>
            <a:spLocks noEditPoints="1"/>
          </p:cNvSpPr>
          <p:nvPr/>
        </p:nvSpPr>
        <p:spPr bwMode="auto">
          <a:xfrm>
            <a:off x="1270000" y="1020313"/>
            <a:ext cx="1570304" cy="2539148"/>
          </a:xfrm>
          <a:custGeom>
            <a:avLst/>
            <a:gdLst>
              <a:gd name="T0" fmla="*/ 539 w 1496"/>
              <a:gd name="T1" fmla="*/ 2416 h 2419"/>
              <a:gd name="T2" fmla="*/ 539 w 1496"/>
              <a:gd name="T3" fmla="*/ 2416 h 2419"/>
              <a:gd name="T4" fmla="*/ 670 w 1496"/>
              <a:gd name="T5" fmla="*/ 2392 h 2419"/>
              <a:gd name="T6" fmla="*/ 818 w 1496"/>
              <a:gd name="T7" fmla="*/ 2343 h 2419"/>
              <a:gd name="T8" fmla="*/ 827 w 1496"/>
              <a:gd name="T9" fmla="*/ 2302 h 2419"/>
              <a:gd name="T10" fmla="*/ 817 w 1496"/>
              <a:gd name="T11" fmla="*/ 2263 h 2419"/>
              <a:gd name="T12" fmla="*/ 855 w 1496"/>
              <a:gd name="T13" fmla="*/ 2216 h 2419"/>
              <a:gd name="T14" fmla="*/ 814 w 1496"/>
              <a:gd name="T15" fmla="*/ 2131 h 2419"/>
              <a:gd name="T16" fmla="*/ 753 w 1496"/>
              <a:gd name="T17" fmla="*/ 1829 h 2419"/>
              <a:gd name="T18" fmla="*/ 1266 w 1496"/>
              <a:gd name="T19" fmla="*/ 1643 h 2419"/>
              <a:gd name="T20" fmla="*/ 1311 w 1496"/>
              <a:gd name="T21" fmla="*/ 1671 h 2419"/>
              <a:gd name="T22" fmla="*/ 1387 w 1496"/>
              <a:gd name="T23" fmla="*/ 1658 h 2419"/>
              <a:gd name="T24" fmla="*/ 1478 w 1496"/>
              <a:gd name="T25" fmla="*/ 1597 h 2419"/>
              <a:gd name="T26" fmla="*/ 1489 w 1496"/>
              <a:gd name="T27" fmla="*/ 1500 h 2419"/>
              <a:gd name="T28" fmla="*/ 1429 w 1496"/>
              <a:gd name="T29" fmla="*/ 1164 h 2419"/>
              <a:gd name="T30" fmla="*/ 1381 w 1496"/>
              <a:gd name="T31" fmla="*/ 811 h 2419"/>
              <a:gd name="T32" fmla="*/ 1312 w 1496"/>
              <a:gd name="T33" fmla="*/ 563 h 2419"/>
              <a:gd name="T34" fmla="*/ 1257 w 1496"/>
              <a:gd name="T35" fmla="*/ 505 h 2419"/>
              <a:gd name="T36" fmla="*/ 1096 w 1496"/>
              <a:gd name="T37" fmla="*/ 380 h 2419"/>
              <a:gd name="T38" fmla="*/ 1005 w 1496"/>
              <a:gd name="T39" fmla="*/ 66 h 2419"/>
              <a:gd name="T40" fmla="*/ 910 w 1496"/>
              <a:gd name="T41" fmla="*/ 19 h 2419"/>
              <a:gd name="T42" fmla="*/ 825 w 1496"/>
              <a:gd name="T43" fmla="*/ 4 h 2419"/>
              <a:gd name="T44" fmla="*/ 725 w 1496"/>
              <a:gd name="T45" fmla="*/ 69 h 2419"/>
              <a:gd name="T46" fmla="*/ 642 w 1496"/>
              <a:gd name="T47" fmla="*/ 117 h 2419"/>
              <a:gd name="T48" fmla="*/ 585 w 1496"/>
              <a:gd name="T49" fmla="*/ 189 h 2419"/>
              <a:gd name="T50" fmla="*/ 650 w 1496"/>
              <a:gd name="T51" fmla="*/ 283 h 2419"/>
              <a:gd name="T52" fmla="*/ 675 w 1496"/>
              <a:gd name="T53" fmla="*/ 385 h 2419"/>
              <a:gd name="T54" fmla="*/ 685 w 1496"/>
              <a:gd name="T55" fmla="*/ 485 h 2419"/>
              <a:gd name="T56" fmla="*/ 660 w 1496"/>
              <a:gd name="T57" fmla="*/ 680 h 2419"/>
              <a:gd name="T58" fmla="*/ 625 w 1496"/>
              <a:gd name="T59" fmla="*/ 720 h 2419"/>
              <a:gd name="T60" fmla="*/ 580 w 1496"/>
              <a:gd name="T61" fmla="*/ 941 h 2419"/>
              <a:gd name="T62" fmla="*/ 554 w 1496"/>
              <a:gd name="T63" fmla="*/ 956 h 2419"/>
              <a:gd name="T64" fmla="*/ 520 w 1496"/>
              <a:gd name="T65" fmla="*/ 977 h 2419"/>
              <a:gd name="T66" fmla="*/ 460 w 1496"/>
              <a:gd name="T67" fmla="*/ 1036 h 2419"/>
              <a:gd name="T68" fmla="*/ 295 w 1496"/>
              <a:gd name="T69" fmla="*/ 1051 h 2419"/>
              <a:gd name="T70" fmla="*/ 195 w 1496"/>
              <a:gd name="T71" fmla="*/ 1156 h 2419"/>
              <a:gd name="T72" fmla="*/ 215 w 1496"/>
              <a:gd name="T73" fmla="*/ 1161 h 2419"/>
              <a:gd name="T74" fmla="*/ 624 w 1496"/>
              <a:gd name="T75" fmla="*/ 1169 h 2419"/>
              <a:gd name="T76" fmla="*/ 664 w 1496"/>
              <a:gd name="T77" fmla="*/ 1203 h 2419"/>
              <a:gd name="T78" fmla="*/ 737 w 1496"/>
              <a:gd name="T79" fmla="*/ 1175 h 2419"/>
              <a:gd name="T80" fmla="*/ 855 w 1496"/>
              <a:gd name="T81" fmla="*/ 1327 h 2419"/>
              <a:gd name="T82" fmla="*/ 655 w 1496"/>
              <a:gd name="T83" fmla="*/ 1392 h 2419"/>
              <a:gd name="T84" fmla="*/ 523 w 1496"/>
              <a:gd name="T85" fmla="*/ 1440 h 2419"/>
              <a:gd name="T86" fmla="*/ 486 w 1496"/>
              <a:gd name="T87" fmla="*/ 1522 h 2419"/>
              <a:gd name="T88" fmla="*/ 474 w 1496"/>
              <a:gd name="T89" fmla="*/ 1560 h 2419"/>
              <a:gd name="T90" fmla="*/ 430 w 1496"/>
              <a:gd name="T91" fmla="*/ 1655 h 2419"/>
              <a:gd name="T92" fmla="*/ 430 w 1496"/>
              <a:gd name="T93" fmla="*/ 1745 h 2419"/>
              <a:gd name="T94" fmla="*/ 475 w 1496"/>
              <a:gd name="T95" fmla="*/ 1837 h 2419"/>
              <a:gd name="T96" fmla="*/ 573 w 1496"/>
              <a:gd name="T97" fmla="*/ 2090 h 2419"/>
              <a:gd name="T98" fmla="*/ 460 w 1496"/>
              <a:gd name="T99" fmla="*/ 2124 h 2419"/>
              <a:gd name="T100" fmla="*/ 406 w 1496"/>
              <a:gd name="T101" fmla="*/ 2154 h 2419"/>
              <a:gd name="T102" fmla="*/ 421 w 1496"/>
              <a:gd name="T103" fmla="*/ 2189 h 2419"/>
              <a:gd name="T104" fmla="*/ 464 w 1496"/>
              <a:gd name="T105" fmla="*/ 2208 h 2419"/>
              <a:gd name="T106" fmla="*/ 595 w 1496"/>
              <a:gd name="T107" fmla="*/ 2209 h 2419"/>
              <a:gd name="T108" fmla="*/ 421 w 1496"/>
              <a:gd name="T109" fmla="*/ 2323 h 2419"/>
              <a:gd name="T110" fmla="*/ 398 w 1496"/>
              <a:gd name="T111" fmla="*/ 2384 h 2419"/>
              <a:gd name="T112" fmla="*/ 940 w 1496"/>
              <a:gd name="T113" fmla="*/ 625 h 2419"/>
              <a:gd name="T114" fmla="*/ 895 w 1496"/>
              <a:gd name="T115" fmla="*/ 700 h 2419"/>
              <a:gd name="T116" fmla="*/ 770 w 1496"/>
              <a:gd name="T117" fmla="*/ 886 h 2419"/>
              <a:gd name="T118" fmla="*/ 798 w 1496"/>
              <a:gd name="T119" fmla="*/ 682 h 2419"/>
              <a:gd name="T120" fmla="*/ 875 w 1496"/>
              <a:gd name="T121" fmla="*/ 635 h 2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6" h="2419">
                <a:moveTo>
                  <a:pt x="415" y="2399"/>
                </a:moveTo>
                <a:lnTo>
                  <a:pt x="415" y="2399"/>
                </a:lnTo>
                <a:lnTo>
                  <a:pt x="445" y="2406"/>
                </a:lnTo>
                <a:lnTo>
                  <a:pt x="480" y="2412"/>
                </a:lnTo>
                <a:lnTo>
                  <a:pt x="514" y="2414"/>
                </a:lnTo>
                <a:lnTo>
                  <a:pt x="528" y="2416"/>
                </a:lnTo>
                <a:lnTo>
                  <a:pt x="539" y="2416"/>
                </a:lnTo>
                <a:lnTo>
                  <a:pt x="539" y="2416"/>
                </a:lnTo>
                <a:lnTo>
                  <a:pt x="545" y="2414"/>
                </a:lnTo>
                <a:lnTo>
                  <a:pt x="547" y="2413"/>
                </a:lnTo>
                <a:lnTo>
                  <a:pt x="545" y="2414"/>
                </a:lnTo>
                <a:lnTo>
                  <a:pt x="545" y="2414"/>
                </a:lnTo>
                <a:lnTo>
                  <a:pt x="539" y="2416"/>
                </a:lnTo>
                <a:lnTo>
                  <a:pt x="539" y="2416"/>
                </a:lnTo>
                <a:lnTo>
                  <a:pt x="530" y="2418"/>
                </a:lnTo>
                <a:lnTo>
                  <a:pt x="529" y="2419"/>
                </a:lnTo>
                <a:lnTo>
                  <a:pt x="531" y="2419"/>
                </a:lnTo>
                <a:lnTo>
                  <a:pt x="548" y="2417"/>
                </a:lnTo>
                <a:lnTo>
                  <a:pt x="590" y="2409"/>
                </a:lnTo>
                <a:lnTo>
                  <a:pt x="590" y="2409"/>
                </a:lnTo>
                <a:lnTo>
                  <a:pt x="670" y="2392"/>
                </a:lnTo>
                <a:lnTo>
                  <a:pt x="739" y="2374"/>
                </a:lnTo>
                <a:lnTo>
                  <a:pt x="767" y="2367"/>
                </a:lnTo>
                <a:lnTo>
                  <a:pt x="788" y="2359"/>
                </a:lnTo>
                <a:lnTo>
                  <a:pt x="803" y="2354"/>
                </a:lnTo>
                <a:lnTo>
                  <a:pt x="810" y="2349"/>
                </a:lnTo>
                <a:lnTo>
                  <a:pt x="810" y="2349"/>
                </a:lnTo>
                <a:lnTo>
                  <a:pt x="818" y="2343"/>
                </a:lnTo>
                <a:lnTo>
                  <a:pt x="825" y="2337"/>
                </a:lnTo>
                <a:lnTo>
                  <a:pt x="828" y="2334"/>
                </a:lnTo>
                <a:lnTo>
                  <a:pt x="829" y="2330"/>
                </a:lnTo>
                <a:lnTo>
                  <a:pt x="830" y="2328"/>
                </a:lnTo>
                <a:lnTo>
                  <a:pt x="830" y="2324"/>
                </a:lnTo>
                <a:lnTo>
                  <a:pt x="830" y="2324"/>
                </a:lnTo>
                <a:lnTo>
                  <a:pt x="827" y="2302"/>
                </a:lnTo>
                <a:lnTo>
                  <a:pt x="824" y="2290"/>
                </a:lnTo>
                <a:lnTo>
                  <a:pt x="822" y="2287"/>
                </a:lnTo>
                <a:lnTo>
                  <a:pt x="820" y="2284"/>
                </a:lnTo>
                <a:lnTo>
                  <a:pt x="820" y="2284"/>
                </a:lnTo>
                <a:lnTo>
                  <a:pt x="819" y="2282"/>
                </a:lnTo>
                <a:lnTo>
                  <a:pt x="818" y="2277"/>
                </a:lnTo>
                <a:lnTo>
                  <a:pt x="817" y="2263"/>
                </a:lnTo>
                <a:lnTo>
                  <a:pt x="815" y="2244"/>
                </a:lnTo>
                <a:lnTo>
                  <a:pt x="855" y="2229"/>
                </a:lnTo>
                <a:lnTo>
                  <a:pt x="855" y="2229"/>
                </a:lnTo>
                <a:lnTo>
                  <a:pt x="857" y="2228"/>
                </a:lnTo>
                <a:lnTo>
                  <a:pt x="857" y="2226"/>
                </a:lnTo>
                <a:lnTo>
                  <a:pt x="857" y="2223"/>
                </a:lnTo>
                <a:lnTo>
                  <a:pt x="855" y="2216"/>
                </a:lnTo>
                <a:lnTo>
                  <a:pt x="852" y="2208"/>
                </a:lnTo>
                <a:lnTo>
                  <a:pt x="845" y="2195"/>
                </a:lnTo>
                <a:lnTo>
                  <a:pt x="835" y="2179"/>
                </a:lnTo>
                <a:lnTo>
                  <a:pt x="835" y="2179"/>
                </a:lnTo>
                <a:lnTo>
                  <a:pt x="830" y="2169"/>
                </a:lnTo>
                <a:lnTo>
                  <a:pt x="824" y="2157"/>
                </a:lnTo>
                <a:lnTo>
                  <a:pt x="814" y="2131"/>
                </a:lnTo>
                <a:lnTo>
                  <a:pt x="805" y="2101"/>
                </a:lnTo>
                <a:lnTo>
                  <a:pt x="797" y="2071"/>
                </a:lnTo>
                <a:lnTo>
                  <a:pt x="784" y="2015"/>
                </a:lnTo>
                <a:lnTo>
                  <a:pt x="775" y="1973"/>
                </a:lnTo>
                <a:lnTo>
                  <a:pt x="775" y="1973"/>
                </a:lnTo>
                <a:lnTo>
                  <a:pt x="767" y="1917"/>
                </a:lnTo>
                <a:lnTo>
                  <a:pt x="753" y="1829"/>
                </a:lnTo>
                <a:lnTo>
                  <a:pt x="743" y="1748"/>
                </a:lnTo>
                <a:lnTo>
                  <a:pt x="740" y="1723"/>
                </a:lnTo>
                <a:lnTo>
                  <a:pt x="740" y="1715"/>
                </a:lnTo>
                <a:lnTo>
                  <a:pt x="740" y="1713"/>
                </a:lnTo>
                <a:lnTo>
                  <a:pt x="740" y="1713"/>
                </a:lnTo>
                <a:lnTo>
                  <a:pt x="1005" y="1678"/>
                </a:lnTo>
                <a:lnTo>
                  <a:pt x="1266" y="1643"/>
                </a:lnTo>
                <a:lnTo>
                  <a:pt x="1266" y="1643"/>
                </a:lnTo>
                <a:lnTo>
                  <a:pt x="1268" y="1648"/>
                </a:lnTo>
                <a:lnTo>
                  <a:pt x="1273" y="1653"/>
                </a:lnTo>
                <a:lnTo>
                  <a:pt x="1279" y="1658"/>
                </a:lnTo>
                <a:lnTo>
                  <a:pt x="1287" y="1663"/>
                </a:lnTo>
                <a:lnTo>
                  <a:pt x="1297" y="1668"/>
                </a:lnTo>
                <a:lnTo>
                  <a:pt x="1311" y="1671"/>
                </a:lnTo>
                <a:lnTo>
                  <a:pt x="1326" y="1673"/>
                </a:lnTo>
                <a:lnTo>
                  <a:pt x="1326" y="1673"/>
                </a:lnTo>
                <a:lnTo>
                  <a:pt x="1336" y="1671"/>
                </a:lnTo>
                <a:lnTo>
                  <a:pt x="1346" y="1670"/>
                </a:lnTo>
                <a:lnTo>
                  <a:pt x="1358" y="1666"/>
                </a:lnTo>
                <a:lnTo>
                  <a:pt x="1372" y="1663"/>
                </a:lnTo>
                <a:lnTo>
                  <a:pt x="1387" y="1658"/>
                </a:lnTo>
                <a:lnTo>
                  <a:pt x="1401" y="1651"/>
                </a:lnTo>
                <a:lnTo>
                  <a:pt x="1416" y="1644"/>
                </a:lnTo>
                <a:lnTo>
                  <a:pt x="1431" y="1636"/>
                </a:lnTo>
                <a:lnTo>
                  <a:pt x="1444" y="1628"/>
                </a:lnTo>
                <a:lnTo>
                  <a:pt x="1457" y="1617"/>
                </a:lnTo>
                <a:lnTo>
                  <a:pt x="1468" y="1607"/>
                </a:lnTo>
                <a:lnTo>
                  <a:pt x="1478" y="1597"/>
                </a:lnTo>
                <a:lnTo>
                  <a:pt x="1487" y="1586"/>
                </a:lnTo>
                <a:lnTo>
                  <a:pt x="1492" y="1575"/>
                </a:lnTo>
                <a:lnTo>
                  <a:pt x="1496" y="1564"/>
                </a:lnTo>
                <a:lnTo>
                  <a:pt x="1496" y="1559"/>
                </a:lnTo>
                <a:lnTo>
                  <a:pt x="1496" y="1552"/>
                </a:lnTo>
                <a:lnTo>
                  <a:pt x="1496" y="1552"/>
                </a:lnTo>
                <a:lnTo>
                  <a:pt x="1489" y="1500"/>
                </a:lnTo>
                <a:lnTo>
                  <a:pt x="1481" y="1442"/>
                </a:lnTo>
                <a:lnTo>
                  <a:pt x="1471" y="1384"/>
                </a:lnTo>
                <a:lnTo>
                  <a:pt x="1461" y="1332"/>
                </a:lnTo>
                <a:lnTo>
                  <a:pt x="1461" y="1332"/>
                </a:lnTo>
                <a:lnTo>
                  <a:pt x="1442" y="1239"/>
                </a:lnTo>
                <a:lnTo>
                  <a:pt x="1433" y="1190"/>
                </a:lnTo>
                <a:lnTo>
                  <a:pt x="1429" y="1164"/>
                </a:lnTo>
                <a:lnTo>
                  <a:pt x="1426" y="1136"/>
                </a:lnTo>
                <a:lnTo>
                  <a:pt x="1426" y="1136"/>
                </a:lnTo>
                <a:lnTo>
                  <a:pt x="1417" y="1064"/>
                </a:lnTo>
                <a:lnTo>
                  <a:pt x="1407" y="977"/>
                </a:lnTo>
                <a:lnTo>
                  <a:pt x="1391" y="861"/>
                </a:lnTo>
                <a:lnTo>
                  <a:pt x="1391" y="861"/>
                </a:lnTo>
                <a:lnTo>
                  <a:pt x="1381" y="811"/>
                </a:lnTo>
                <a:lnTo>
                  <a:pt x="1372" y="767"/>
                </a:lnTo>
                <a:lnTo>
                  <a:pt x="1361" y="717"/>
                </a:lnTo>
                <a:lnTo>
                  <a:pt x="1347" y="665"/>
                </a:lnTo>
                <a:lnTo>
                  <a:pt x="1333" y="618"/>
                </a:lnTo>
                <a:lnTo>
                  <a:pt x="1327" y="596"/>
                </a:lnTo>
                <a:lnTo>
                  <a:pt x="1319" y="578"/>
                </a:lnTo>
                <a:lnTo>
                  <a:pt x="1312" y="563"/>
                </a:lnTo>
                <a:lnTo>
                  <a:pt x="1306" y="550"/>
                </a:lnTo>
                <a:lnTo>
                  <a:pt x="1306" y="550"/>
                </a:lnTo>
                <a:lnTo>
                  <a:pt x="1298" y="540"/>
                </a:lnTo>
                <a:lnTo>
                  <a:pt x="1291" y="532"/>
                </a:lnTo>
                <a:lnTo>
                  <a:pt x="1283" y="524"/>
                </a:lnTo>
                <a:lnTo>
                  <a:pt x="1274" y="517"/>
                </a:lnTo>
                <a:lnTo>
                  <a:pt x="1257" y="505"/>
                </a:lnTo>
                <a:lnTo>
                  <a:pt x="1241" y="495"/>
                </a:lnTo>
                <a:lnTo>
                  <a:pt x="1224" y="489"/>
                </a:lnTo>
                <a:lnTo>
                  <a:pt x="1212" y="484"/>
                </a:lnTo>
                <a:lnTo>
                  <a:pt x="1201" y="480"/>
                </a:lnTo>
                <a:lnTo>
                  <a:pt x="1141" y="405"/>
                </a:lnTo>
                <a:lnTo>
                  <a:pt x="1106" y="415"/>
                </a:lnTo>
                <a:lnTo>
                  <a:pt x="1096" y="380"/>
                </a:lnTo>
                <a:lnTo>
                  <a:pt x="1101" y="294"/>
                </a:lnTo>
                <a:lnTo>
                  <a:pt x="1101" y="294"/>
                </a:lnTo>
                <a:lnTo>
                  <a:pt x="1060" y="194"/>
                </a:lnTo>
                <a:lnTo>
                  <a:pt x="1060" y="194"/>
                </a:lnTo>
                <a:lnTo>
                  <a:pt x="1029" y="114"/>
                </a:lnTo>
                <a:lnTo>
                  <a:pt x="1013" y="78"/>
                </a:lnTo>
                <a:lnTo>
                  <a:pt x="1005" y="66"/>
                </a:lnTo>
                <a:lnTo>
                  <a:pt x="1000" y="59"/>
                </a:lnTo>
                <a:lnTo>
                  <a:pt x="1000" y="59"/>
                </a:lnTo>
                <a:lnTo>
                  <a:pt x="988" y="51"/>
                </a:lnTo>
                <a:lnTo>
                  <a:pt x="970" y="41"/>
                </a:lnTo>
                <a:lnTo>
                  <a:pt x="945" y="31"/>
                </a:lnTo>
                <a:lnTo>
                  <a:pt x="910" y="19"/>
                </a:lnTo>
                <a:lnTo>
                  <a:pt x="910" y="19"/>
                </a:lnTo>
                <a:lnTo>
                  <a:pt x="878" y="8"/>
                </a:lnTo>
                <a:lnTo>
                  <a:pt x="855" y="1"/>
                </a:lnTo>
                <a:lnTo>
                  <a:pt x="847" y="0"/>
                </a:lnTo>
                <a:lnTo>
                  <a:pt x="839" y="0"/>
                </a:lnTo>
                <a:lnTo>
                  <a:pt x="833" y="1"/>
                </a:lnTo>
                <a:lnTo>
                  <a:pt x="825" y="4"/>
                </a:lnTo>
                <a:lnTo>
                  <a:pt x="825" y="4"/>
                </a:lnTo>
                <a:lnTo>
                  <a:pt x="805" y="14"/>
                </a:lnTo>
                <a:lnTo>
                  <a:pt x="780" y="26"/>
                </a:lnTo>
                <a:lnTo>
                  <a:pt x="750" y="44"/>
                </a:lnTo>
                <a:lnTo>
                  <a:pt x="750" y="44"/>
                </a:lnTo>
                <a:lnTo>
                  <a:pt x="740" y="55"/>
                </a:lnTo>
                <a:lnTo>
                  <a:pt x="732" y="64"/>
                </a:lnTo>
                <a:lnTo>
                  <a:pt x="725" y="69"/>
                </a:lnTo>
                <a:lnTo>
                  <a:pt x="725" y="69"/>
                </a:lnTo>
                <a:lnTo>
                  <a:pt x="690" y="91"/>
                </a:lnTo>
                <a:lnTo>
                  <a:pt x="667" y="106"/>
                </a:lnTo>
                <a:lnTo>
                  <a:pt x="657" y="112"/>
                </a:lnTo>
                <a:lnTo>
                  <a:pt x="650" y="114"/>
                </a:lnTo>
                <a:lnTo>
                  <a:pt x="650" y="114"/>
                </a:lnTo>
                <a:lnTo>
                  <a:pt x="642" y="117"/>
                </a:lnTo>
                <a:lnTo>
                  <a:pt x="633" y="122"/>
                </a:lnTo>
                <a:lnTo>
                  <a:pt x="624" y="129"/>
                </a:lnTo>
                <a:lnTo>
                  <a:pt x="615" y="139"/>
                </a:lnTo>
                <a:lnTo>
                  <a:pt x="615" y="139"/>
                </a:lnTo>
                <a:lnTo>
                  <a:pt x="605" y="153"/>
                </a:lnTo>
                <a:lnTo>
                  <a:pt x="595" y="169"/>
                </a:lnTo>
                <a:lnTo>
                  <a:pt x="585" y="189"/>
                </a:lnTo>
                <a:lnTo>
                  <a:pt x="625" y="259"/>
                </a:lnTo>
                <a:lnTo>
                  <a:pt x="625" y="259"/>
                </a:lnTo>
                <a:lnTo>
                  <a:pt x="629" y="262"/>
                </a:lnTo>
                <a:lnTo>
                  <a:pt x="639" y="268"/>
                </a:lnTo>
                <a:lnTo>
                  <a:pt x="644" y="272"/>
                </a:lnTo>
                <a:lnTo>
                  <a:pt x="648" y="277"/>
                </a:lnTo>
                <a:lnTo>
                  <a:pt x="650" y="283"/>
                </a:lnTo>
                <a:lnTo>
                  <a:pt x="650" y="289"/>
                </a:lnTo>
                <a:lnTo>
                  <a:pt x="650" y="289"/>
                </a:lnTo>
                <a:lnTo>
                  <a:pt x="650" y="297"/>
                </a:lnTo>
                <a:lnTo>
                  <a:pt x="650" y="306"/>
                </a:lnTo>
                <a:lnTo>
                  <a:pt x="654" y="326"/>
                </a:lnTo>
                <a:lnTo>
                  <a:pt x="660" y="350"/>
                </a:lnTo>
                <a:lnTo>
                  <a:pt x="675" y="385"/>
                </a:lnTo>
                <a:lnTo>
                  <a:pt x="685" y="410"/>
                </a:lnTo>
                <a:lnTo>
                  <a:pt x="670" y="475"/>
                </a:lnTo>
                <a:lnTo>
                  <a:pt x="670" y="475"/>
                </a:lnTo>
                <a:lnTo>
                  <a:pt x="678" y="477"/>
                </a:lnTo>
                <a:lnTo>
                  <a:pt x="683" y="481"/>
                </a:lnTo>
                <a:lnTo>
                  <a:pt x="684" y="484"/>
                </a:lnTo>
                <a:lnTo>
                  <a:pt x="685" y="485"/>
                </a:lnTo>
                <a:lnTo>
                  <a:pt x="685" y="485"/>
                </a:lnTo>
                <a:lnTo>
                  <a:pt x="673" y="561"/>
                </a:lnTo>
                <a:lnTo>
                  <a:pt x="660" y="635"/>
                </a:lnTo>
                <a:lnTo>
                  <a:pt x="660" y="635"/>
                </a:lnTo>
                <a:lnTo>
                  <a:pt x="662" y="655"/>
                </a:lnTo>
                <a:lnTo>
                  <a:pt x="662" y="670"/>
                </a:lnTo>
                <a:lnTo>
                  <a:pt x="660" y="680"/>
                </a:lnTo>
                <a:lnTo>
                  <a:pt x="660" y="680"/>
                </a:lnTo>
                <a:lnTo>
                  <a:pt x="659" y="683"/>
                </a:lnTo>
                <a:lnTo>
                  <a:pt x="655" y="685"/>
                </a:lnTo>
                <a:lnTo>
                  <a:pt x="647" y="690"/>
                </a:lnTo>
                <a:lnTo>
                  <a:pt x="635" y="695"/>
                </a:lnTo>
                <a:lnTo>
                  <a:pt x="625" y="720"/>
                </a:lnTo>
                <a:lnTo>
                  <a:pt x="625" y="720"/>
                </a:lnTo>
                <a:lnTo>
                  <a:pt x="618" y="718"/>
                </a:lnTo>
                <a:lnTo>
                  <a:pt x="613" y="718"/>
                </a:lnTo>
                <a:lnTo>
                  <a:pt x="612" y="719"/>
                </a:lnTo>
                <a:lnTo>
                  <a:pt x="610" y="720"/>
                </a:lnTo>
                <a:lnTo>
                  <a:pt x="610" y="720"/>
                </a:lnTo>
                <a:lnTo>
                  <a:pt x="595" y="832"/>
                </a:lnTo>
                <a:lnTo>
                  <a:pt x="580" y="941"/>
                </a:lnTo>
                <a:lnTo>
                  <a:pt x="580" y="941"/>
                </a:lnTo>
                <a:lnTo>
                  <a:pt x="574" y="948"/>
                </a:lnTo>
                <a:lnTo>
                  <a:pt x="568" y="953"/>
                </a:lnTo>
                <a:lnTo>
                  <a:pt x="564" y="955"/>
                </a:lnTo>
                <a:lnTo>
                  <a:pt x="560" y="956"/>
                </a:lnTo>
                <a:lnTo>
                  <a:pt x="560" y="956"/>
                </a:lnTo>
                <a:lnTo>
                  <a:pt x="554" y="956"/>
                </a:lnTo>
                <a:lnTo>
                  <a:pt x="548" y="955"/>
                </a:lnTo>
                <a:lnTo>
                  <a:pt x="544" y="956"/>
                </a:lnTo>
                <a:lnTo>
                  <a:pt x="540" y="958"/>
                </a:lnTo>
                <a:lnTo>
                  <a:pt x="535" y="961"/>
                </a:lnTo>
                <a:lnTo>
                  <a:pt x="530" y="966"/>
                </a:lnTo>
                <a:lnTo>
                  <a:pt x="530" y="966"/>
                </a:lnTo>
                <a:lnTo>
                  <a:pt x="520" y="977"/>
                </a:lnTo>
                <a:lnTo>
                  <a:pt x="514" y="986"/>
                </a:lnTo>
                <a:lnTo>
                  <a:pt x="505" y="1001"/>
                </a:lnTo>
                <a:lnTo>
                  <a:pt x="505" y="1001"/>
                </a:lnTo>
                <a:lnTo>
                  <a:pt x="496" y="1019"/>
                </a:lnTo>
                <a:lnTo>
                  <a:pt x="490" y="1031"/>
                </a:lnTo>
                <a:lnTo>
                  <a:pt x="490" y="1031"/>
                </a:lnTo>
                <a:lnTo>
                  <a:pt x="460" y="1036"/>
                </a:lnTo>
                <a:lnTo>
                  <a:pt x="394" y="1046"/>
                </a:lnTo>
                <a:lnTo>
                  <a:pt x="358" y="1050"/>
                </a:lnTo>
                <a:lnTo>
                  <a:pt x="326" y="1054"/>
                </a:lnTo>
                <a:lnTo>
                  <a:pt x="304" y="1054"/>
                </a:lnTo>
                <a:lnTo>
                  <a:pt x="298" y="1052"/>
                </a:lnTo>
                <a:lnTo>
                  <a:pt x="296" y="1052"/>
                </a:lnTo>
                <a:lnTo>
                  <a:pt x="295" y="1051"/>
                </a:lnTo>
                <a:lnTo>
                  <a:pt x="295" y="1051"/>
                </a:lnTo>
                <a:lnTo>
                  <a:pt x="288" y="1032"/>
                </a:lnTo>
                <a:lnTo>
                  <a:pt x="269" y="990"/>
                </a:lnTo>
                <a:lnTo>
                  <a:pt x="214" y="866"/>
                </a:lnTo>
                <a:lnTo>
                  <a:pt x="135" y="690"/>
                </a:lnTo>
                <a:lnTo>
                  <a:pt x="0" y="715"/>
                </a:lnTo>
                <a:lnTo>
                  <a:pt x="195" y="1156"/>
                </a:lnTo>
                <a:lnTo>
                  <a:pt x="195" y="1156"/>
                </a:lnTo>
                <a:lnTo>
                  <a:pt x="196" y="1158"/>
                </a:lnTo>
                <a:lnTo>
                  <a:pt x="199" y="1160"/>
                </a:lnTo>
                <a:lnTo>
                  <a:pt x="205" y="1161"/>
                </a:lnTo>
                <a:lnTo>
                  <a:pt x="209" y="1161"/>
                </a:lnTo>
                <a:lnTo>
                  <a:pt x="215" y="1161"/>
                </a:lnTo>
                <a:lnTo>
                  <a:pt x="215" y="1161"/>
                </a:lnTo>
                <a:lnTo>
                  <a:pt x="283" y="1158"/>
                </a:lnTo>
                <a:lnTo>
                  <a:pt x="414" y="1150"/>
                </a:lnTo>
                <a:lnTo>
                  <a:pt x="600" y="1141"/>
                </a:lnTo>
                <a:lnTo>
                  <a:pt x="600" y="1141"/>
                </a:lnTo>
                <a:lnTo>
                  <a:pt x="603" y="1145"/>
                </a:lnTo>
                <a:lnTo>
                  <a:pt x="612" y="1155"/>
                </a:lnTo>
                <a:lnTo>
                  <a:pt x="624" y="1169"/>
                </a:lnTo>
                <a:lnTo>
                  <a:pt x="632" y="1175"/>
                </a:lnTo>
                <a:lnTo>
                  <a:pt x="640" y="1181"/>
                </a:lnTo>
                <a:lnTo>
                  <a:pt x="640" y="1181"/>
                </a:lnTo>
                <a:lnTo>
                  <a:pt x="648" y="1186"/>
                </a:lnTo>
                <a:lnTo>
                  <a:pt x="653" y="1192"/>
                </a:lnTo>
                <a:lnTo>
                  <a:pt x="660" y="1200"/>
                </a:lnTo>
                <a:lnTo>
                  <a:pt x="664" y="1203"/>
                </a:lnTo>
                <a:lnTo>
                  <a:pt x="669" y="1204"/>
                </a:lnTo>
                <a:lnTo>
                  <a:pt x="675" y="1204"/>
                </a:lnTo>
                <a:lnTo>
                  <a:pt x="685" y="1202"/>
                </a:lnTo>
                <a:lnTo>
                  <a:pt x="685" y="1202"/>
                </a:lnTo>
                <a:lnTo>
                  <a:pt x="693" y="1199"/>
                </a:lnTo>
                <a:lnTo>
                  <a:pt x="704" y="1193"/>
                </a:lnTo>
                <a:lnTo>
                  <a:pt x="737" y="1175"/>
                </a:lnTo>
                <a:lnTo>
                  <a:pt x="777" y="1150"/>
                </a:lnTo>
                <a:lnTo>
                  <a:pt x="819" y="1124"/>
                </a:lnTo>
                <a:lnTo>
                  <a:pt x="897" y="1074"/>
                </a:lnTo>
                <a:lnTo>
                  <a:pt x="930" y="1051"/>
                </a:lnTo>
                <a:lnTo>
                  <a:pt x="925" y="1202"/>
                </a:lnTo>
                <a:lnTo>
                  <a:pt x="830" y="1317"/>
                </a:lnTo>
                <a:lnTo>
                  <a:pt x="855" y="1327"/>
                </a:lnTo>
                <a:lnTo>
                  <a:pt x="855" y="1327"/>
                </a:lnTo>
                <a:lnTo>
                  <a:pt x="795" y="1349"/>
                </a:lnTo>
                <a:lnTo>
                  <a:pt x="744" y="1368"/>
                </a:lnTo>
                <a:lnTo>
                  <a:pt x="720" y="1376"/>
                </a:lnTo>
                <a:lnTo>
                  <a:pt x="700" y="1382"/>
                </a:lnTo>
                <a:lnTo>
                  <a:pt x="700" y="1382"/>
                </a:lnTo>
                <a:lnTo>
                  <a:pt x="655" y="1392"/>
                </a:lnTo>
                <a:lnTo>
                  <a:pt x="604" y="1403"/>
                </a:lnTo>
                <a:lnTo>
                  <a:pt x="559" y="1415"/>
                </a:lnTo>
                <a:lnTo>
                  <a:pt x="543" y="1418"/>
                </a:lnTo>
                <a:lnTo>
                  <a:pt x="535" y="1422"/>
                </a:lnTo>
                <a:lnTo>
                  <a:pt x="535" y="1422"/>
                </a:lnTo>
                <a:lnTo>
                  <a:pt x="530" y="1428"/>
                </a:lnTo>
                <a:lnTo>
                  <a:pt x="523" y="1440"/>
                </a:lnTo>
                <a:lnTo>
                  <a:pt x="506" y="1470"/>
                </a:lnTo>
                <a:lnTo>
                  <a:pt x="491" y="1500"/>
                </a:lnTo>
                <a:lnTo>
                  <a:pt x="486" y="1511"/>
                </a:lnTo>
                <a:lnTo>
                  <a:pt x="485" y="1517"/>
                </a:lnTo>
                <a:lnTo>
                  <a:pt x="485" y="1517"/>
                </a:lnTo>
                <a:lnTo>
                  <a:pt x="485" y="1520"/>
                </a:lnTo>
                <a:lnTo>
                  <a:pt x="486" y="1522"/>
                </a:lnTo>
                <a:lnTo>
                  <a:pt x="489" y="1526"/>
                </a:lnTo>
                <a:lnTo>
                  <a:pt x="490" y="1529"/>
                </a:lnTo>
                <a:lnTo>
                  <a:pt x="489" y="1532"/>
                </a:lnTo>
                <a:lnTo>
                  <a:pt x="488" y="1536"/>
                </a:lnTo>
                <a:lnTo>
                  <a:pt x="485" y="1542"/>
                </a:lnTo>
                <a:lnTo>
                  <a:pt x="485" y="1542"/>
                </a:lnTo>
                <a:lnTo>
                  <a:pt x="474" y="1560"/>
                </a:lnTo>
                <a:lnTo>
                  <a:pt x="459" y="1584"/>
                </a:lnTo>
                <a:lnTo>
                  <a:pt x="450" y="1596"/>
                </a:lnTo>
                <a:lnTo>
                  <a:pt x="444" y="1609"/>
                </a:lnTo>
                <a:lnTo>
                  <a:pt x="439" y="1621"/>
                </a:lnTo>
                <a:lnTo>
                  <a:pt x="435" y="1633"/>
                </a:lnTo>
                <a:lnTo>
                  <a:pt x="435" y="1633"/>
                </a:lnTo>
                <a:lnTo>
                  <a:pt x="430" y="1655"/>
                </a:lnTo>
                <a:lnTo>
                  <a:pt x="425" y="1680"/>
                </a:lnTo>
                <a:lnTo>
                  <a:pt x="424" y="1693"/>
                </a:lnTo>
                <a:lnTo>
                  <a:pt x="423" y="1705"/>
                </a:lnTo>
                <a:lnTo>
                  <a:pt x="423" y="1716"/>
                </a:lnTo>
                <a:lnTo>
                  <a:pt x="425" y="1728"/>
                </a:lnTo>
                <a:lnTo>
                  <a:pt x="425" y="1728"/>
                </a:lnTo>
                <a:lnTo>
                  <a:pt x="430" y="1745"/>
                </a:lnTo>
                <a:lnTo>
                  <a:pt x="435" y="1758"/>
                </a:lnTo>
                <a:lnTo>
                  <a:pt x="441" y="1769"/>
                </a:lnTo>
                <a:lnTo>
                  <a:pt x="450" y="1783"/>
                </a:lnTo>
                <a:lnTo>
                  <a:pt x="450" y="1783"/>
                </a:lnTo>
                <a:lnTo>
                  <a:pt x="454" y="1789"/>
                </a:lnTo>
                <a:lnTo>
                  <a:pt x="460" y="1802"/>
                </a:lnTo>
                <a:lnTo>
                  <a:pt x="475" y="1837"/>
                </a:lnTo>
                <a:lnTo>
                  <a:pt x="516" y="1936"/>
                </a:lnTo>
                <a:lnTo>
                  <a:pt x="570" y="2074"/>
                </a:lnTo>
                <a:lnTo>
                  <a:pt x="570" y="2074"/>
                </a:lnTo>
                <a:lnTo>
                  <a:pt x="572" y="2076"/>
                </a:lnTo>
                <a:lnTo>
                  <a:pt x="574" y="2082"/>
                </a:lnTo>
                <a:lnTo>
                  <a:pt x="574" y="2086"/>
                </a:lnTo>
                <a:lnTo>
                  <a:pt x="573" y="2090"/>
                </a:lnTo>
                <a:lnTo>
                  <a:pt x="570" y="2092"/>
                </a:lnTo>
                <a:lnTo>
                  <a:pt x="565" y="2094"/>
                </a:lnTo>
                <a:lnTo>
                  <a:pt x="565" y="2094"/>
                </a:lnTo>
                <a:lnTo>
                  <a:pt x="544" y="2100"/>
                </a:lnTo>
                <a:lnTo>
                  <a:pt x="510" y="2110"/>
                </a:lnTo>
                <a:lnTo>
                  <a:pt x="478" y="2120"/>
                </a:lnTo>
                <a:lnTo>
                  <a:pt x="460" y="2124"/>
                </a:lnTo>
                <a:lnTo>
                  <a:pt x="460" y="2124"/>
                </a:lnTo>
                <a:lnTo>
                  <a:pt x="455" y="2125"/>
                </a:lnTo>
                <a:lnTo>
                  <a:pt x="446" y="2127"/>
                </a:lnTo>
                <a:lnTo>
                  <a:pt x="435" y="2132"/>
                </a:lnTo>
                <a:lnTo>
                  <a:pt x="424" y="2139"/>
                </a:lnTo>
                <a:lnTo>
                  <a:pt x="414" y="2146"/>
                </a:lnTo>
                <a:lnTo>
                  <a:pt x="406" y="2154"/>
                </a:lnTo>
                <a:lnTo>
                  <a:pt x="404" y="2157"/>
                </a:lnTo>
                <a:lnTo>
                  <a:pt x="403" y="2161"/>
                </a:lnTo>
                <a:lnTo>
                  <a:pt x="403" y="2165"/>
                </a:lnTo>
                <a:lnTo>
                  <a:pt x="405" y="2169"/>
                </a:lnTo>
                <a:lnTo>
                  <a:pt x="405" y="2169"/>
                </a:lnTo>
                <a:lnTo>
                  <a:pt x="414" y="2181"/>
                </a:lnTo>
                <a:lnTo>
                  <a:pt x="421" y="2189"/>
                </a:lnTo>
                <a:lnTo>
                  <a:pt x="424" y="2193"/>
                </a:lnTo>
                <a:lnTo>
                  <a:pt x="429" y="2195"/>
                </a:lnTo>
                <a:lnTo>
                  <a:pt x="440" y="2199"/>
                </a:lnTo>
                <a:lnTo>
                  <a:pt x="440" y="2199"/>
                </a:lnTo>
                <a:lnTo>
                  <a:pt x="451" y="2203"/>
                </a:lnTo>
                <a:lnTo>
                  <a:pt x="460" y="2206"/>
                </a:lnTo>
                <a:lnTo>
                  <a:pt x="464" y="2208"/>
                </a:lnTo>
                <a:lnTo>
                  <a:pt x="469" y="2209"/>
                </a:lnTo>
                <a:lnTo>
                  <a:pt x="476" y="2209"/>
                </a:lnTo>
                <a:lnTo>
                  <a:pt x="485" y="2209"/>
                </a:lnTo>
                <a:lnTo>
                  <a:pt x="485" y="2209"/>
                </a:lnTo>
                <a:lnTo>
                  <a:pt x="514" y="2208"/>
                </a:lnTo>
                <a:lnTo>
                  <a:pt x="550" y="2208"/>
                </a:lnTo>
                <a:lnTo>
                  <a:pt x="595" y="2209"/>
                </a:lnTo>
                <a:lnTo>
                  <a:pt x="595" y="2209"/>
                </a:lnTo>
                <a:lnTo>
                  <a:pt x="523" y="2254"/>
                </a:lnTo>
                <a:lnTo>
                  <a:pt x="466" y="2289"/>
                </a:lnTo>
                <a:lnTo>
                  <a:pt x="444" y="2304"/>
                </a:lnTo>
                <a:lnTo>
                  <a:pt x="430" y="2314"/>
                </a:lnTo>
                <a:lnTo>
                  <a:pt x="430" y="2314"/>
                </a:lnTo>
                <a:lnTo>
                  <a:pt x="421" y="2323"/>
                </a:lnTo>
                <a:lnTo>
                  <a:pt x="411" y="2334"/>
                </a:lnTo>
                <a:lnTo>
                  <a:pt x="405" y="2347"/>
                </a:lnTo>
                <a:lnTo>
                  <a:pt x="399" y="2360"/>
                </a:lnTo>
                <a:lnTo>
                  <a:pt x="398" y="2367"/>
                </a:lnTo>
                <a:lnTo>
                  <a:pt x="396" y="2373"/>
                </a:lnTo>
                <a:lnTo>
                  <a:pt x="396" y="2379"/>
                </a:lnTo>
                <a:lnTo>
                  <a:pt x="398" y="2384"/>
                </a:lnTo>
                <a:lnTo>
                  <a:pt x="400" y="2389"/>
                </a:lnTo>
                <a:lnTo>
                  <a:pt x="404" y="2393"/>
                </a:lnTo>
                <a:lnTo>
                  <a:pt x="409" y="2397"/>
                </a:lnTo>
                <a:lnTo>
                  <a:pt x="415" y="2399"/>
                </a:lnTo>
                <a:lnTo>
                  <a:pt x="415" y="2399"/>
                </a:lnTo>
                <a:close/>
                <a:moveTo>
                  <a:pt x="910" y="580"/>
                </a:moveTo>
                <a:lnTo>
                  <a:pt x="940" y="625"/>
                </a:lnTo>
                <a:lnTo>
                  <a:pt x="940" y="625"/>
                </a:lnTo>
                <a:lnTo>
                  <a:pt x="937" y="633"/>
                </a:lnTo>
                <a:lnTo>
                  <a:pt x="928" y="652"/>
                </a:lnTo>
                <a:lnTo>
                  <a:pt x="913" y="675"/>
                </a:lnTo>
                <a:lnTo>
                  <a:pt x="904" y="689"/>
                </a:lnTo>
                <a:lnTo>
                  <a:pt x="895" y="700"/>
                </a:lnTo>
                <a:lnTo>
                  <a:pt x="895" y="700"/>
                </a:lnTo>
                <a:lnTo>
                  <a:pt x="879" y="720"/>
                </a:lnTo>
                <a:lnTo>
                  <a:pt x="867" y="737"/>
                </a:lnTo>
                <a:lnTo>
                  <a:pt x="854" y="754"/>
                </a:lnTo>
                <a:lnTo>
                  <a:pt x="840" y="776"/>
                </a:lnTo>
                <a:lnTo>
                  <a:pt x="840" y="776"/>
                </a:lnTo>
                <a:lnTo>
                  <a:pt x="798" y="843"/>
                </a:lnTo>
                <a:lnTo>
                  <a:pt x="770" y="886"/>
                </a:lnTo>
                <a:lnTo>
                  <a:pt x="785" y="745"/>
                </a:lnTo>
                <a:lnTo>
                  <a:pt x="770" y="735"/>
                </a:lnTo>
                <a:lnTo>
                  <a:pt x="770" y="720"/>
                </a:lnTo>
                <a:lnTo>
                  <a:pt x="760" y="705"/>
                </a:lnTo>
                <a:lnTo>
                  <a:pt x="760" y="705"/>
                </a:lnTo>
                <a:lnTo>
                  <a:pt x="779" y="693"/>
                </a:lnTo>
                <a:lnTo>
                  <a:pt x="798" y="682"/>
                </a:lnTo>
                <a:lnTo>
                  <a:pt x="820" y="670"/>
                </a:lnTo>
                <a:lnTo>
                  <a:pt x="820" y="670"/>
                </a:lnTo>
                <a:lnTo>
                  <a:pt x="842" y="659"/>
                </a:lnTo>
                <a:lnTo>
                  <a:pt x="858" y="649"/>
                </a:lnTo>
                <a:lnTo>
                  <a:pt x="870" y="640"/>
                </a:lnTo>
                <a:lnTo>
                  <a:pt x="875" y="635"/>
                </a:lnTo>
                <a:lnTo>
                  <a:pt x="875" y="635"/>
                </a:lnTo>
                <a:lnTo>
                  <a:pt x="894" y="605"/>
                </a:lnTo>
                <a:lnTo>
                  <a:pt x="910" y="580"/>
                </a:lnTo>
                <a:lnTo>
                  <a:pt x="910" y="58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446AEC47-E589-4E47-9DF4-CEA69FD3F357}"/>
              </a:ext>
            </a:extLst>
          </p:cNvPr>
          <p:cNvSpPr>
            <a:spLocks noEditPoints="1"/>
          </p:cNvSpPr>
          <p:nvPr/>
        </p:nvSpPr>
        <p:spPr bwMode="auto">
          <a:xfrm>
            <a:off x="1105852" y="4376066"/>
            <a:ext cx="1527268" cy="1952383"/>
          </a:xfrm>
          <a:custGeom>
            <a:avLst/>
            <a:gdLst>
              <a:gd name="T0" fmla="*/ 586 w 1455"/>
              <a:gd name="T1" fmla="*/ 40 h 1860"/>
              <a:gd name="T2" fmla="*/ 563 w 1455"/>
              <a:gd name="T3" fmla="*/ 12 h 1860"/>
              <a:gd name="T4" fmla="*/ 365 w 1455"/>
              <a:gd name="T5" fmla="*/ 5 h 1860"/>
              <a:gd name="T6" fmla="*/ 302 w 1455"/>
              <a:gd name="T7" fmla="*/ 44 h 1860"/>
              <a:gd name="T8" fmla="*/ 239 w 1455"/>
              <a:gd name="T9" fmla="*/ 105 h 1860"/>
              <a:gd name="T10" fmla="*/ 222 w 1455"/>
              <a:gd name="T11" fmla="*/ 186 h 1860"/>
              <a:gd name="T12" fmla="*/ 245 w 1455"/>
              <a:gd name="T13" fmla="*/ 261 h 1860"/>
              <a:gd name="T14" fmla="*/ 243 w 1455"/>
              <a:gd name="T15" fmla="*/ 337 h 1860"/>
              <a:gd name="T16" fmla="*/ 299 w 1455"/>
              <a:gd name="T17" fmla="*/ 429 h 1860"/>
              <a:gd name="T18" fmla="*/ 340 w 1455"/>
              <a:gd name="T19" fmla="*/ 421 h 1860"/>
              <a:gd name="T20" fmla="*/ 427 w 1455"/>
              <a:gd name="T21" fmla="*/ 402 h 1860"/>
              <a:gd name="T22" fmla="*/ 465 w 1455"/>
              <a:gd name="T23" fmla="*/ 411 h 1860"/>
              <a:gd name="T24" fmla="*/ 513 w 1455"/>
              <a:gd name="T25" fmla="*/ 386 h 1860"/>
              <a:gd name="T26" fmla="*/ 584 w 1455"/>
              <a:gd name="T27" fmla="*/ 397 h 1860"/>
              <a:gd name="T28" fmla="*/ 617 w 1455"/>
              <a:gd name="T29" fmla="*/ 384 h 1860"/>
              <a:gd name="T30" fmla="*/ 647 w 1455"/>
              <a:gd name="T31" fmla="*/ 377 h 1860"/>
              <a:gd name="T32" fmla="*/ 667 w 1455"/>
              <a:gd name="T33" fmla="*/ 360 h 1860"/>
              <a:gd name="T34" fmla="*/ 703 w 1455"/>
              <a:gd name="T35" fmla="*/ 297 h 1860"/>
              <a:gd name="T36" fmla="*/ 736 w 1455"/>
              <a:gd name="T37" fmla="*/ 431 h 1860"/>
              <a:gd name="T38" fmla="*/ 589 w 1455"/>
              <a:gd name="T39" fmla="*/ 421 h 1860"/>
              <a:gd name="T40" fmla="*/ 506 w 1455"/>
              <a:gd name="T41" fmla="*/ 486 h 1860"/>
              <a:gd name="T42" fmla="*/ 120 w 1455"/>
              <a:gd name="T43" fmla="*/ 136 h 1860"/>
              <a:gd name="T44" fmla="*/ 195 w 1455"/>
              <a:gd name="T45" fmla="*/ 602 h 1860"/>
              <a:gd name="T46" fmla="*/ 444 w 1455"/>
              <a:gd name="T47" fmla="*/ 590 h 1860"/>
              <a:gd name="T48" fmla="*/ 779 w 1455"/>
              <a:gd name="T49" fmla="*/ 625 h 1860"/>
              <a:gd name="T50" fmla="*/ 776 w 1455"/>
              <a:gd name="T51" fmla="*/ 727 h 1860"/>
              <a:gd name="T52" fmla="*/ 686 w 1455"/>
              <a:gd name="T53" fmla="*/ 847 h 1860"/>
              <a:gd name="T54" fmla="*/ 516 w 1455"/>
              <a:gd name="T55" fmla="*/ 912 h 1860"/>
              <a:gd name="T56" fmla="*/ 447 w 1455"/>
              <a:gd name="T57" fmla="*/ 1038 h 1860"/>
              <a:gd name="T58" fmla="*/ 422 w 1455"/>
              <a:gd name="T59" fmla="*/ 1124 h 1860"/>
              <a:gd name="T60" fmla="*/ 556 w 1455"/>
              <a:gd name="T61" fmla="*/ 1439 h 1860"/>
              <a:gd name="T62" fmla="*/ 551 w 1455"/>
              <a:gd name="T63" fmla="*/ 1544 h 1860"/>
              <a:gd name="T64" fmla="*/ 460 w 1455"/>
              <a:gd name="T65" fmla="*/ 1564 h 1860"/>
              <a:gd name="T66" fmla="*/ 434 w 1455"/>
              <a:gd name="T67" fmla="*/ 1613 h 1860"/>
              <a:gd name="T68" fmla="*/ 531 w 1455"/>
              <a:gd name="T69" fmla="*/ 1649 h 1860"/>
              <a:gd name="T70" fmla="*/ 536 w 1455"/>
              <a:gd name="T71" fmla="*/ 1704 h 1860"/>
              <a:gd name="T72" fmla="*/ 430 w 1455"/>
              <a:gd name="T73" fmla="*/ 1771 h 1860"/>
              <a:gd name="T74" fmla="*/ 457 w 1455"/>
              <a:gd name="T75" fmla="*/ 1831 h 1860"/>
              <a:gd name="T76" fmla="*/ 542 w 1455"/>
              <a:gd name="T77" fmla="*/ 1851 h 1860"/>
              <a:gd name="T78" fmla="*/ 626 w 1455"/>
              <a:gd name="T79" fmla="*/ 1858 h 1860"/>
              <a:gd name="T80" fmla="*/ 786 w 1455"/>
              <a:gd name="T81" fmla="*/ 1814 h 1860"/>
              <a:gd name="T82" fmla="*/ 861 w 1455"/>
              <a:gd name="T83" fmla="*/ 1766 h 1860"/>
              <a:gd name="T84" fmla="*/ 856 w 1455"/>
              <a:gd name="T85" fmla="*/ 1734 h 1860"/>
              <a:gd name="T86" fmla="*/ 841 w 1455"/>
              <a:gd name="T87" fmla="*/ 1659 h 1860"/>
              <a:gd name="T88" fmla="*/ 796 w 1455"/>
              <a:gd name="T89" fmla="*/ 1454 h 1860"/>
              <a:gd name="T90" fmla="*/ 996 w 1455"/>
              <a:gd name="T91" fmla="*/ 1118 h 1860"/>
              <a:gd name="T92" fmla="*/ 1336 w 1455"/>
              <a:gd name="T93" fmla="*/ 1008 h 1860"/>
              <a:gd name="T94" fmla="*/ 1441 w 1455"/>
              <a:gd name="T95" fmla="*/ 989 h 1860"/>
              <a:gd name="T96" fmla="*/ 1440 w 1455"/>
              <a:gd name="T97" fmla="*/ 900 h 1860"/>
              <a:gd name="T98" fmla="*/ 1341 w 1455"/>
              <a:gd name="T99" fmla="*/ 521 h 1860"/>
              <a:gd name="T100" fmla="*/ 1222 w 1455"/>
              <a:gd name="T101" fmla="*/ 240 h 1860"/>
              <a:gd name="T102" fmla="*/ 931 w 1455"/>
              <a:gd name="T103" fmla="*/ 25 h 1860"/>
              <a:gd name="T104" fmla="*/ 801 w 1455"/>
              <a:gd name="T105" fmla="*/ 13 h 1860"/>
              <a:gd name="T106" fmla="*/ 781 w 1455"/>
              <a:gd name="T107" fmla="*/ 40 h 1860"/>
              <a:gd name="T108" fmla="*/ 914 w 1455"/>
              <a:gd name="T109" fmla="*/ 689 h 1860"/>
              <a:gd name="T110" fmla="*/ 897 w 1455"/>
              <a:gd name="T111" fmla="*/ 775 h 1860"/>
              <a:gd name="T112" fmla="*/ 839 w 1455"/>
              <a:gd name="T113" fmla="*/ 737 h 1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5" h="1860">
                <a:moveTo>
                  <a:pt x="781" y="40"/>
                </a:moveTo>
                <a:lnTo>
                  <a:pt x="781" y="40"/>
                </a:lnTo>
                <a:lnTo>
                  <a:pt x="709" y="48"/>
                </a:lnTo>
                <a:lnTo>
                  <a:pt x="631" y="55"/>
                </a:lnTo>
                <a:lnTo>
                  <a:pt x="631" y="55"/>
                </a:lnTo>
                <a:lnTo>
                  <a:pt x="627" y="55"/>
                </a:lnTo>
                <a:lnTo>
                  <a:pt x="621" y="54"/>
                </a:lnTo>
                <a:lnTo>
                  <a:pt x="604" y="48"/>
                </a:lnTo>
                <a:lnTo>
                  <a:pt x="586" y="40"/>
                </a:lnTo>
                <a:lnTo>
                  <a:pt x="586" y="40"/>
                </a:lnTo>
                <a:lnTo>
                  <a:pt x="584" y="35"/>
                </a:lnTo>
                <a:lnTo>
                  <a:pt x="581" y="30"/>
                </a:lnTo>
                <a:lnTo>
                  <a:pt x="576" y="25"/>
                </a:lnTo>
                <a:lnTo>
                  <a:pt x="576" y="25"/>
                </a:lnTo>
                <a:lnTo>
                  <a:pt x="573" y="23"/>
                </a:lnTo>
                <a:lnTo>
                  <a:pt x="571" y="19"/>
                </a:lnTo>
                <a:lnTo>
                  <a:pt x="568" y="15"/>
                </a:lnTo>
                <a:lnTo>
                  <a:pt x="563" y="12"/>
                </a:lnTo>
                <a:lnTo>
                  <a:pt x="558" y="8"/>
                </a:lnTo>
                <a:lnTo>
                  <a:pt x="549" y="6"/>
                </a:lnTo>
                <a:lnTo>
                  <a:pt x="537" y="5"/>
                </a:lnTo>
                <a:lnTo>
                  <a:pt x="521" y="5"/>
                </a:lnTo>
                <a:lnTo>
                  <a:pt x="521" y="5"/>
                </a:lnTo>
                <a:lnTo>
                  <a:pt x="477" y="6"/>
                </a:lnTo>
                <a:lnTo>
                  <a:pt x="428" y="6"/>
                </a:lnTo>
                <a:lnTo>
                  <a:pt x="387" y="6"/>
                </a:lnTo>
                <a:lnTo>
                  <a:pt x="365" y="5"/>
                </a:lnTo>
                <a:lnTo>
                  <a:pt x="365" y="5"/>
                </a:lnTo>
                <a:lnTo>
                  <a:pt x="359" y="5"/>
                </a:lnTo>
                <a:lnTo>
                  <a:pt x="353" y="6"/>
                </a:lnTo>
                <a:lnTo>
                  <a:pt x="345" y="12"/>
                </a:lnTo>
                <a:lnTo>
                  <a:pt x="335" y="20"/>
                </a:lnTo>
                <a:lnTo>
                  <a:pt x="335" y="20"/>
                </a:lnTo>
                <a:lnTo>
                  <a:pt x="324" y="30"/>
                </a:lnTo>
                <a:lnTo>
                  <a:pt x="313" y="37"/>
                </a:lnTo>
                <a:lnTo>
                  <a:pt x="302" y="44"/>
                </a:lnTo>
                <a:lnTo>
                  <a:pt x="290" y="50"/>
                </a:lnTo>
                <a:lnTo>
                  <a:pt x="290" y="50"/>
                </a:lnTo>
                <a:lnTo>
                  <a:pt x="274" y="60"/>
                </a:lnTo>
                <a:lnTo>
                  <a:pt x="270" y="64"/>
                </a:lnTo>
                <a:lnTo>
                  <a:pt x="265" y="70"/>
                </a:lnTo>
                <a:lnTo>
                  <a:pt x="265" y="70"/>
                </a:lnTo>
                <a:lnTo>
                  <a:pt x="259" y="79"/>
                </a:lnTo>
                <a:lnTo>
                  <a:pt x="249" y="90"/>
                </a:lnTo>
                <a:lnTo>
                  <a:pt x="239" y="105"/>
                </a:lnTo>
                <a:lnTo>
                  <a:pt x="234" y="116"/>
                </a:lnTo>
                <a:lnTo>
                  <a:pt x="230" y="126"/>
                </a:lnTo>
                <a:lnTo>
                  <a:pt x="230" y="126"/>
                </a:lnTo>
                <a:lnTo>
                  <a:pt x="224" y="144"/>
                </a:lnTo>
                <a:lnTo>
                  <a:pt x="222" y="157"/>
                </a:lnTo>
                <a:lnTo>
                  <a:pt x="220" y="167"/>
                </a:lnTo>
                <a:lnTo>
                  <a:pt x="220" y="176"/>
                </a:lnTo>
                <a:lnTo>
                  <a:pt x="220" y="176"/>
                </a:lnTo>
                <a:lnTo>
                  <a:pt x="222" y="186"/>
                </a:lnTo>
                <a:lnTo>
                  <a:pt x="224" y="197"/>
                </a:lnTo>
                <a:lnTo>
                  <a:pt x="229" y="208"/>
                </a:lnTo>
                <a:lnTo>
                  <a:pt x="235" y="221"/>
                </a:lnTo>
                <a:lnTo>
                  <a:pt x="235" y="221"/>
                </a:lnTo>
                <a:lnTo>
                  <a:pt x="240" y="231"/>
                </a:lnTo>
                <a:lnTo>
                  <a:pt x="244" y="238"/>
                </a:lnTo>
                <a:lnTo>
                  <a:pt x="244" y="248"/>
                </a:lnTo>
                <a:lnTo>
                  <a:pt x="245" y="261"/>
                </a:lnTo>
                <a:lnTo>
                  <a:pt x="245" y="261"/>
                </a:lnTo>
                <a:lnTo>
                  <a:pt x="247" y="275"/>
                </a:lnTo>
                <a:lnTo>
                  <a:pt x="245" y="285"/>
                </a:lnTo>
                <a:lnTo>
                  <a:pt x="245" y="306"/>
                </a:lnTo>
                <a:lnTo>
                  <a:pt x="245" y="306"/>
                </a:lnTo>
                <a:lnTo>
                  <a:pt x="245" y="312"/>
                </a:lnTo>
                <a:lnTo>
                  <a:pt x="244" y="316"/>
                </a:lnTo>
                <a:lnTo>
                  <a:pt x="242" y="326"/>
                </a:lnTo>
                <a:lnTo>
                  <a:pt x="242" y="331"/>
                </a:lnTo>
                <a:lnTo>
                  <a:pt x="243" y="337"/>
                </a:lnTo>
                <a:lnTo>
                  <a:pt x="245" y="346"/>
                </a:lnTo>
                <a:lnTo>
                  <a:pt x="250" y="356"/>
                </a:lnTo>
                <a:lnTo>
                  <a:pt x="250" y="356"/>
                </a:lnTo>
                <a:lnTo>
                  <a:pt x="270" y="392"/>
                </a:lnTo>
                <a:lnTo>
                  <a:pt x="279" y="404"/>
                </a:lnTo>
                <a:lnTo>
                  <a:pt x="285" y="411"/>
                </a:lnTo>
                <a:lnTo>
                  <a:pt x="285" y="411"/>
                </a:lnTo>
                <a:lnTo>
                  <a:pt x="292" y="419"/>
                </a:lnTo>
                <a:lnTo>
                  <a:pt x="299" y="429"/>
                </a:lnTo>
                <a:lnTo>
                  <a:pt x="305" y="441"/>
                </a:lnTo>
                <a:lnTo>
                  <a:pt x="305" y="441"/>
                </a:lnTo>
                <a:lnTo>
                  <a:pt x="309" y="430"/>
                </a:lnTo>
                <a:lnTo>
                  <a:pt x="312" y="422"/>
                </a:lnTo>
                <a:lnTo>
                  <a:pt x="314" y="421"/>
                </a:lnTo>
                <a:lnTo>
                  <a:pt x="315" y="421"/>
                </a:lnTo>
                <a:lnTo>
                  <a:pt x="315" y="421"/>
                </a:lnTo>
                <a:lnTo>
                  <a:pt x="335" y="436"/>
                </a:lnTo>
                <a:lnTo>
                  <a:pt x="340" y="421"/>
                </a:lnTo>
                <a:lnTo>
                  <a:pt x="360" y="431"/>
                </a:lnTo>
                <a:lnTo>
                  <a:pt x="360" y="431"/>
                </a:lnTo>
                <a:lnTo>
                  <a:pt x="367" y="411"/>
                </a:lnTo>
                <a:lnTo>
                  <a:pt x="372" y="397"/>
                </a:lnTo>
                <a:lnTo>
                  <a:pt x="374" y="392"/>
                </a:lnTo>
                <a:lnTo>
                  <a:pt x="375" y="391"/>
                </a:lnTo>
                <a:lnTo>
                  <a:pt x="375" y="391"/>
                </a:lnTo>
                <a:lnTo>
                  <a:pt x="407" y="397"/>
                </a:lnTo>
                <a:lnTo>
                  <a:pt x="427" y="402"/>
                </a:lnTo>
                <a:lnTo>
                  <a:pt x="440" y="406"/>
                </a:lnTo>
                <a:lnTo>
                  <a:pt x="440" y="406"/>
                </a:lnTo>
                <a:lnTo>
                  <a:pt x="445" y="410"/>
                </a:lnTo>
                <a:lnTo>
                  <a:pt x="450" y="414"/>
                </a:lnTo>
                <a:lnTo>
                  <a:pt x="453" y="414"/>
                </a:lnTo>
                <a:lnTo>
                  <a:pt x="457" y="415"/>
                </a:lnTo>
                <a:lnTo>
                  <a:pt x="460" y="414"/>
                </a:lnTo>
                <a:lnTo>
                  <a:pt x="465" y="411"/>
                </a:lnTo>
                <a:lnTo>
                  <a:pt x="465" y="411"/>
                </a:lnTo>
                <a:lnTo>
                  <a:pt x="470" y="407"/>
                </a:lnTo>
                <a:lnTo>
                  <a:pt x="475" y="402"/>
                </a:lnTo>
                <a:lnTo>
                  <a:pt x="484" y="391"/>
                </a:lnTo>
                <a:lnTo>
                  <a:pt x="488" y="387"/>
                </a:lnTo>
                <a:lnTo>
                  <a:pt x="492" y="384"/>
                </a:lnTo>
                <a:lnTo>
                  <a:pt x="497" y="381"/>
                </a:lnTo>
                <a:lnTo>
                  <a:pt x="501" y="381"/>
                </a:lnTo>
                <a:lnTo>
                  <a:pt x="501" y="381"/>
                </a:lnTo>
                <a:lnTo>
                  <a:pt x="513" y="386"/>
                </a:lnTo>
                <a:lnTo>
                  <a:pt x="532" y="395"/>
                </a:lnTo>
                <a:lnTo>
                  <a:pt x="551" y="402"/>
                </a:lnTo>
                <a:lnTo>
                  <a:pt x="559" y="405"/>
                </a:lnTo>
                <a:lnTo>
                  <a:pt x="566" y="406"/>
                </a:lnTo>
                <a:lnTo>
                  <a:pt x="566" y="406"/>
                </a:lnTo>
                <a:lnTo>
                  <a:pt x="571" y="406"/>
                </a:lnTo>
                <a:lnTo>
                  <a:pt x="576" y="405"/>
                </a:lnTo>
                <a:lnTo>
                  <a:pt x="582" y="401"/>
                </a:lnTo>
                <a:lnTo>
                  <a:pt x="584" y="397"/>
                </a:lnTo>
                <a:lnTo>
                  <a:pt x="586" y="396"/>
                </a:lnTo>
                <a:lnTo>
                  <a:pt x="586" y="396"/>
                </a:lnTo>
                <a:lnTo>
                  <a:pt x="592" y="391"/>
                </a:lnTo>
                <a:lnTo>
                  <a:pt x="598" y="387"/>
                </a:lnTo>
                <a:lnTo>
                  <a:pt x="602" y="386"/>
                </a:lnTo>
                <a:lnTo>
                  <a:pt x="606" y="386"/>
                </a:lnTo>
                <a:lnTo>
                  <a:pt x="606" y="386"/>
                </a:lnTo>
                <a:lnTo>
                  <a:pt x="613" y="385"/>
                </a:lnTo>
                <a:lnTo>
                  <a:pt x="617" y="384"/>
                </a:lnTo>
                <a:lnTo>
                  <a:pt x="621" y="381"/>
                </a:lnTo>
                <a:lnTo>
                  <a:pt x="621" y="381"/>
                </a:lnTo>
                <a:lnTo>
                  <a:pt x="624" y="377"/>
                </a:lnTo>
                <a:lnTo>
                  <a:pt x="629" y="375"/>
                </a:lnTo>
                <a:lnTo>
                  <a:pt x="633" y="375"/>
                </a:lnTo>
                <a:lnTo>
                  <a:pt x="636" y="376"/>
                </a:lnTo>
                <a:lnTo>
                  <a:pt x="636" y="376"/>
                </a:lnTo>
                <a:lnTo>
                  <a:pt x="642" y="377"/>
                </a:lnTo>
                <a:lnTo>
                  <a:pt x="647" y="377"/>
                </a:lnTo>
                <a:lnTo>
                  <a:pt x="651" y="376"/>
                </a:lnTo>
                <a:lnTo>
                  <a:pt x="651" y="376"/>
                </a:lnTo>
                <a:lnTo>
                  <a:pt x="654" y="366"/>
                </a:lnTo>
                <a:lnTo>
                  <a:pt x="657" y="359"/>
                </a:lnTo>
                <a:lnTo>
                  <a:pt x="659" y="356"/>
                </a:lnTo>
                <a:lnTo>
                  <a:pt x="661" y="356"/>
                </a:lnTo>
                <a:lnTo>
                  <a:pt x="661" y="356"/>
                </a:lnTo>
                <a:lnTo>
                  <a:pt x="664" y="359"/>
                </a:lnTo>
                <a:lnTo>
                  <a:pt x="667" y="360"/>
                </a:lnTo>
                <a:lnTo>
                  <a:pt x="673" y="362"/>
                </a:lnTo>
                <a:lnTo>
                  <a:pt x="681" y="361"/>
                </a:lnTo>
                <a:lnTo>
                  <a:pt x="681" y="361"/>
                </a:lnTo>
                <a:lnTo>
                  <a:pt x="683" y="360"/>
                </a:lnTo>
                <a:lnTo>
                  <a:pt x="686" y="357"/>
                </a:lnTo>
                <a:lnTo>
                  <a:pt x="691" y="347"/>
                </a:lnTo>
                <a:lnTo>
                  <a:pt x="694" y="336"/>
                </a:lnTo>
                <a:lnTo>
                  <a:pt x="698" y="322"/>
                </a:lnTo>
                <a:lnTo>
                  <a:pt x="703" y="297"/>
                </a:lnTo>
                <a:lnTo>
                  <a:pt x="706" y="286"/>
                </a:lnTo>
                <a:lnTo>
                  <a:pt x="706" y="286"/>
                </a:lnTo>
                <a:lnTo>
                  <a:pt x="713" y="321"/>
                </a:lnTo>
                <a:lnTo>
                  <a:pt x="721" y="361"/>
                </a:lnTo>
                <a:lnTo>
                  <a:pt x="721" y="361"/>
                </a:lnTo>
                <a:lnTo>
                  <a:pt x="722" y="366"/>
                </a:lnTo>
                <a:lnTo>
                  <a:pt x="726" y="370"/>
                </a:lnTo>
                <a:lnTo>
                  <a:pt x="731" y="376"/>
                </a:lnTo>
                <a:lnTo>
                  <a:pt x="736" y="431"/>
                </a:lnTo>
                <a:lnTo>
                  <a:pt x="646" y="406"/>
                </a:lnTo>
                <a:lnTo>
                  <a:pt x="616" y="421"/>
                </a:lnTo>
                <a:lnTo>
                  <a:pt x="616" y="421"/>
                </a:lnTo>
                <a:lnTo>
                  <a:pt x="614" y="420"/>
                </a:lnTo>
                <a:lnTo>
                  <a:pt x="612" y="419"/>
                </a:lnTo>
                <a:lnTo>
                  <a:pt x="608" y="417"/>
                </a:lnTo>
                <a:lnTo>
                  <a:pt x="603" y="417"/>
                </a:lnTo>
                <a:lnTo>
                  <a:pt x="597" y="419"/>
                </a:lnTo>
                <a:lnTo>
                  <a:pt x="589" y="421"/>
                </a:lnTo>
                <a:lnTo>
                  <a:pt x="581" y="426"/>
                </a:lnTo>
                <a:lnTo>
                  <a:pt x="581" y="426"/>
                </a:lnTo>
                <a:lnTo>
                  <a:pt x="546" y="446"/>
                </a:lnTo>
                <a:lnTo>
                  <a:pt x="531" y="456"/>
                </a:lnTo>
                <a:lnTo>
                  <a:pt x="511" y="471"/>
                </a:lnTo>
                <a:lnTo>
                  <a:pt x="511" y="471"/>
                </a:lnTo>
                <a:lnTo>
                  <a:pt x="508" y="476"/>
                </a:lnTo>
                <a:lnTo>
                  <a:pt x="507" y="481"/>
                </a:lnTo>
                <a:lnTo>
                  <a:pt x="506" y="486"/>
                </a:lnTo>
                <a:lnTo>
                  <a:pt x="506" y="486"/>
                </a:lnTo>
                <a:lnTo>
                  <a:pt x="503" y="488"/>
                </a:lnTo>
                <a:lnTo>
                  <a:pt x="497" y="489"/>
                </a:lnTo>
                <a:lnTo>
                  <a:pt x="473" y="490"/>
                </a:lnTo>
                <a:lnTo>
                  <a:pt x="403" y="494"/>
                </a:lnTo>
                <a:lnTo>
                  <a:pt x="300" y="496"/>
                </a:lnTo>
                <a:lnTo>
                  <a:pt x="285" y="491"/>
                </a:lnTo>
                <a:lnTo>
                  <a:pt x="270" y="491"/>
                </a:lnTo>
                <a:lnTo>
                  <a:pt x="120" y="136"/>
                </a:lnTo>
                <a:lnTo>
                  <a:pt x="0" y="161"/>
                </a:lnTo>
                <a:lnTo>
                  <a:pt x="0" y="171"/>
                </a:lnTo>
                <a:lnTo>
                  <a:pt x="175" y="587"/>
                </a:lnTo>
                <a:lnTo>
                  <a:pt x="185" y="592"/>
                </a:lnTo>
                <a:lnTo>
                  <a:pt x="185" y="592"/>
                </a:lnTo>
                <a:lnTo>
                  <a:pt x="185" y="593"/>
                </a:lnTo>
                <a:lnTo>
                  <a:pt x="187" y="595"/>
                </a:lnTo>
                <a:lnTo>
                  <a:pt x="189" y="599"/>
                </a:lnTo>
                <a:lnTo>
                  <a:pt x="195" y="602"/>
                </a:lnTo>
                <a:lnTo>
                  <a:pt x="195" y="602"/>
                </a:lnTo>
                <a:lnTo>
                  <a:pt x="200" y="603"/>
                </a:lnTo>
                <a:lnTo>
                  <a:pt x="203" y="602"/>
                </a:lnTo>
                <a:lnTo>
                  <a:pt x="207" y="600"/>
                </a:lnTo>
                <a:lnTo>
                  <a:pt x="215" y="602"/>
                </a:lnTo>
                <a:lnTo>
                  <a:pt x="215" y="602"/>
                </a:lnTo>
                <a:lnTo>
                  <a:pt x="239" y="602"/>
                </a:lnTo>
                <a:lnTo>
                  <a:pt x="292" y="599"/>
                </a:lnTo>
                <a:lnTo>
                  <a:pt x="444" y="590"/>
                </a:lnTo>
                <a:lnTo>
                  <a:pt x="661" y="577"/>
                </a:lnTo>
                <a:lnTo>
                  <a:pt x="666" y="592"/>
                </a:lnTo>
                <a:lnTo>
                  <a:pt x="666" y="592"/>
                </a:lnTo>
                <a:lnTo>
                  <a:pt x="687" y="594"/>
                </a:lnTo>
                <a:lnTo>
                  <a:pt x="706" y="598"/>
                </a:lnTo>
                <a:lnTo>
                  <a:pt x="721" y="602"/>
                </a:lnTo>
                <a:lnTo>
                  <a:pt x="721" y="602"/>
                </a:lnTo>
                <a:lnTo>
                  <a:pt x="746" y="612"/>
                </a:lnTo>
                <a:lnTo>
                  <a:pt x="779" y="625"/>
                </a:lnTo>
                <a:lnTo>
                  <a:pt x="779" y="625"/>
                </a:lnTo>
                <a:lnTo>
                  <a:pt x="781" y="645"/>
                </a:lnTo>
                <a:lnTo>
                  <a:pt x="781" y="662"/>
                </a:lnTo>
                <a:lnTo>
                  <a:pt x="781" y="662"/>
                </a:lnTo>
                <a:lnTo>
                  <a:pt x="779" y="681"/>
                </a:lnTo>
                <a:lnTo>
                  <a:pt x="778" y="701"/>
                </a:lnTo>
                <a:lnTo>
                  <a:pt x="777" y="718"/>
                </a:lnTo>
                <a:lnTo>
                  <a:pt x="776" y="727"/>
                </a:lnTo>
                <a:lnTo>
                  <a:pt x="776" y="727"/>
                </a:lnTo>
                <a:lnTo>
                  <a:pt x="774" y="734"/>
                </a:lnTo>
                <a:lnTo>
                  <a:pt x="772" y="748"/>
                </a:lnTo>
                <a:lnTo>
                  <a:pt x="771" y="772"/>
                </a:lnTo>
                <a:lnTo>
                  <a:pt x="771" y="772"/>
                </a:lnTo>
                <a:lnTo>
                  <a:pt x="774" y="786"/>
                </a:lnTo>
                <a:lnTo>
                  <a:pt x="784" y="812"/>
                </a:lnTo>
                <a:lnTo>
                  <a:pt x="784" y="812"/>
                </a:lnTo>
                <a:lnTo>
                  <a:pt x="724" y="832"/>
                </a:lnTo>
                <a:lnTo>
                  <a:pt x="686" y="847"/>
                </a:lnTo>
                <a:lnTo>
                  <a:pt x="686" y="847"/>
                </a:lnTo>
                <a:lnTo>
                  <a:pt x="671" y="853"/>
                </a:lnTo>
                <a:lnTo>
                  <a:pt x="648" y="861"/>
                </a:lnTo>
                <a:lnTo>
                  <a:pt x="596" y="879"/>
                </a:lnTo>
                <a:lnTo>
                  <a:pt x="569" y="889"/>
                </a:lnTo>
                <a:lnTo>
                  <a:pt x="544" y="897"/>
                </a:lnTo>
                <a:lnTo>
                  <a:pt x="527" y="905"/>
                </a:lnTo>
                <a:lnTo>
                  <a:pt x="519" y="909"/>
                </a:lnTo>
                <a:lnTo>
                  <a:pt x="516" y="912"/>
                </a:lnTo>
                <a:lnTo>
                  <a:pt x="516" y="912"/>
                </a:lnTo>
                <a:lnTo>
                  <a:pt x="509" y="920"/>
                </a:lnTo>
                <a:lnTo>
                  <a:pt x="502" y="929"/>
                </a:lnTo>
                <a:lnTo>
                  <a:pt x="489" y="949"/>
                </a:lnTo>
                <a:lnTo>
                  <a:pt x="475" y="972"/>
                </a:lnTo>
                <a:lnTo>
                  <a:pt x="475" y="998"/>
                </a:lnTo>
                <a:lnTo>
                  <a:pt x="475" y="998"/>
                </a:lnTo>
                <a:lnTo>
                  <a:pt x="459" y="1018"/>
                </a:lnTo>
                <a:lnTo>
                  <a:pt x="447" y="1038"/>
                </a:lnTo>
                <a:lnTo>
                  <a:pt x="440" y="1048"/>
                </a:lnTo>
                <a:lnTo>
                  <a:pt x="435" y="1058"/>
                </a:lnTo>
                <a:lnTo>
                  <a:pt x="435" y="1058"/>
                </a:lnTo>
                <a:lnTo>
                  <a:pt x="428" y="1075"/>
                </a:lnTo>
                <a:lnTo>
                  <a:pt x="424" y="1092"/>
                </a:lnTo>
                <a:lnTo>
                  <a:pt x="422" y="1105"/>
                </a:lnTo>
                <a:lnTo>
                  <a:pt x="420" y="1118"/>
                </a:lnTo>
                <a:lnTo>
                  <a:pt x="420" y="1118"/>
                </a:lnTo>
                <a:lnTo>
                  <a:pt x="422" y="1124"/>
                </a:lnTo>
                <a:lnTo>
                  <a:pt x="425" y="1135"/>
                </a:lnTo>
                <a:lnTo>
                  <a:pt x="439" y="1173"/>
                </a:lnTo>
                <a:lnTo>
                  <a:pt x="459" y="1223"/>
                </a:lnTo>
                <a:lnTo>
                  <a:pt x="483" y="1279"/>
                </a:lnTo>
                <a:lnTo>
                  <a:pt x="507" y="1337"/>
                </a:lnTo>
                <a:lnTo>
                  <a:pt x="529" y="1386"/>
                </a:lnTo>
                <a:lnTo>
                  <a:pt x="547" y="1422"/>
                </a:lnTo>
                <a:lnTo>
                  <a:pt x="552" y="1434"/>
                </a:lnTo>
                <a:lnTo>
                  <a:pt x="556" y="1439"/>
                </a:lnTo>
                <a:lnTo>
                  <a:pt x="556" y="1439"/>
                </a:lnTo>
                <a:lnTo>
                  <a:pt x="561" y="1445"/>
                </a:lnTo>
                <a:lnTo>
                  <a:pt x="566" y="1455"/>
                </a:lnTo>
                <a:lnTo>
                  <a:pt x="577" y="1482"/>
                </a:lnTo>
                <a:lnTo>
                  <a:pt x="591" y="1519"/>
                </a:lnTo>
                <a:lnTo>
                  <a:pt x="611" y="1524"/>
                </a:lnTo>
                <a:lnTo>
                  <a:pt x="611" y="1524"/>
                </a:lnTo>
                <a:lnTo>
                  <a:pt x="579" y="1535"/>
                </a:lnTo>
                <a:lnTo>
                  <a:pt x="551" y="1544"/>
                </a:lnTo>
                <a:lnTo>
                  <a:pt x="537" y="1546"/>
                </a:lnTo>
                <a:lnTo>
                  <a:pt x="526" y="1549"/>
                </a:lnTo>
                <a:lnTo>
                  <a:pt x="526" y="1549"/>
                </a:lnTo>
                <a:lnTo>
                  <a:pt x="506" y="1551"/>
                </a:lnTo>
                <a:lnTo>
                  <a:pt x="488" y="1554"/>
                </a:lnTo>
                <a:lnTo>
                  <a:pt x="472" y="1559"/>
                </a:lnTo>
                <a:lnTo>
                  <a:pt x="465" y="1561"/>
                </a:lnTo>
                <a:lnTo>
                  <a:pt x="460" y="1564"/>
                </a:lnTo>
                <a:lnTo>
                  <a:pt x="460" y="1564"/>
                </a:lnTo>
                <a:lnTo>
                  <a:pt x="450" y="1573"/>
                </a:lnTo>
                <a:lnTo>
                  <a:pt x="440" y="1583"/>
                </a:lnTo>
                <a:lnTo>
                  <a:pt x="435" y="1589"/>
                </a:lnTo>
                <a:lnTo>
                  <a:pt x="433" y="1594"/>
                </a:lnTo>
                <a:lnTo>
                  <a:pt x="430" y="1599"/>
                </a:lnTo>
                <a:lnTo>
                  <a:pt x="430" y="1604"/>
                </a:lnTo>
                <a:lnTo>
                  <a:pt x="430" y="1604"/>
                </a:lnTo>
                <a:lnTo>
                  <a:pt x="432" y="1608"/>
                </a:lnTo>
                <a:lnTo>
                  <a:pt x="434" y="1613"/>
                </a:lnTo>
                <a:lnTo>
                  <a:pt x="443" y="1620"/>
                </a:lnTo>
                <a:lnTo>
                  <a:pt x="453" y="1628"/>
                </a:lnTo>
                <a:lnTo>
                  <a:pt x="460" y="1634"/>
                </a:lnTo>
                <a:lnTo>
                  <a:pt x="460" y="1634"/>
                </a:lnTo>
                <a:lnTo>
                  <a:pt x="465" y="1637"/>
                </a:lnTo>
                <a:lnTo>
                  <a:pt x="473" y="1639"/>
                </a:lnTo>
                <a:lnTo>
                  <a:pt x="494" y="1643"/>
                </a:lnTo>
                <a:lnTo>
                  <a:pt x="516" y="1647"/>
                </a:lnTo>
                <a:lnTo>
                  <a:pt x="531" y="1649"/>
                </a:lnTo>
                <a:lnTo>
                  <a:pt x="531" y="1649"/>
                </a:lnTo>
                <a:lnTo>
                  <a:pt x="539" y="1650"/>
                </a:lnTo>
                <a:lnTo>
                  <a:pt x="553" y="1650"/>
                </a:lnTo>
                <a:lnTo>
                  <a:pt x="588" y="1650"/>
                </a:lnTo>
                <a:lnTo>
                  <a:pt x="636" y="1649"/>
                </a:lnTo>
                <a:lnTo>
                  <a:pt x="636" y="1649"/>
                </a:lnTo>
                <a:lnTo>
                  <a:pt x="592" y="1673"/>
                </a:lnTo>
                <a:lnTo>
                  <a:pt x="536" y="1704"/>
                </a:lnTo>
                <a:lnTo>
                  <a:pt x="536" y="1704"/>
                </a:lnTo>
                <a:lnTo>
                  <a:pt x="514" y="1713"/>
                </a:lnTo>
                <a:lnTo>
                  <a:pt x="485" y="1727"/>
                </a:lnTo>
                <a:lnTo>
                  <a:pt x="457" y="1739"/>
                </a:lnTo>
                <a:lnTo>
                  <a:pt x="447" y="1744"/>
                </a:lnTo>
                <a:lnTo>
                  <a:pt x="440" y="1749"/>
                </a:lnTo>
                <a:lnTo>
                  <a:pt x="440" y="1749"/>
                </a:lnTo>
                <a:lnTo>
                  <a:pt x="437" y="1754"/>
                </a:lnTo>
                <a:lnTo>
                  <a:pt x="434" y="1762"/>
                </a:lnTo>
                <a:lnTo>
                  <a:pt x="430" y="1771"/>
                </a:lnTo>
                <a:lnTo>
                  <a:pt x="429" y="1781"/>
                </a:lnTo>
                <a:lnTo>
                  <a:pt x="429" y="1791"/>
                </a:lnTo>
                <a:lnTo>
                  <a:pt x="430" y="1802"/>
                </a:lnTo>
                <a:lnTo>
                  <a:pt x="434" y="1811"/>
                </a:lnTo>
                <a:lnTo>
                  <a:pt x="437" y="1816"/>
                </a:lnTo>
                <a:lnTo>
                  <a:pt x="440" y="1819"/>
                </a:lnTo>
                <a:lnTo>
                  <a:pt x="440" y="1819"/>
                </a:lnTo>
                <a:lnTo>
                  <a:pt x="449" y="1826"/>
                </a:lnTo>
                <a:lnTo>
                  <a:pt x="457" y="1831"/>
                </a:lnTo>
                <a:lnTo>
                  <a:pt x="465" y="1834"/>
                </a:lnTo>
                <a:lnTo>
                  <a:pt x="473" y="1837"/>
                </a:lnTo>
                <a:lnTo>
                  <a:pt x="488" y="1841"/>
                </a:lnTo>
                <a:lnTo>
                  <a:pt x="501" y="1845"/>
                </a:lnTo>
                <a:lnTo>
                  <a:pt x="501" y="1845"/>
                </a:lnTo>
                <a:lnTo>
                  <a:pt x="507" y="1847"/>
                </a:lnTo>
                <a:lnTo>
                  <a:pt x="513" y="1848"/>
                </a:lnTo>
                <a:lnTo>
                  <a:pt x="527" y="1850"/>
                </a:lnTo>
                <a:lnTo>
                  <a:pt x="542" y="1851"/>
                </a:lnTo>
                <a:lnTo>
                  <a:pt x="548" y="1852"/>
                </a:lnTo>
                <a:lnTo>
                  <a:pt x="556" y="1855"/>
                </a:lnTo>
                <a:lnTo>
                  <a:pt x="556" y="1855"/>
                </a:lnTo>
                <a:lnTo>
                  <a:pt x="566" y="1858"/>
                </a:lnTo>
                <a:lnTo>
                  <a:pt x="572" y="1858"/>
                </a:lnTo>
                <a:lnTo>
                  <a:pt x="591" y="1860"/>
                </a:lnTo>
                <a:lnTo>
                  <a:pt x="591" y="1860"/>
                </a:lnTo>
                <a:lnTo>
                  <a:pt x="608" y="1860"/>
                </a:lnTo>
                <a:lnTo>
                  <a:pt x="626" y="1858"/>
                </a:lnTo>
                <a:lnTo>
                  <a:pt x="646" y="1856"/>
                </a:lnTo>
                <a:lnTo>
                  <a:pt x="671" y="1850"/>
                </a:lnTo>
                <a:lnTo>
                  <a:pt x="671" y="1850"/>
                </a:lnTo>
                <a:lnTo>
                  <a:pt x="686" y="1845"/>
                </a:lnTo>
                <a:lnTo>
                  <a:pt x="701" y="1839"/>
                </a:lnTo>
                <a:lnTo>
                  <a:pt x="732" y="1826"/>
                </a:lnTo>
                <a:lnTo>
                  <a:pt x="766" y="1809"/>
                </a:lnTo>
                <a:lnTo>
                  <a:pt x="786" y="1814"/>
                </a:lnTo>
                <a:lnTo>
                  <a:pt x="786" y="1814"/>
                </a:lnTo>
                <a:lnTo>
                  <a:pt x="816" y="1809"/>
                </a:lnTo>
                <a:lnTo>
                  <a:pt x="816" y="1809"/>
                </a:lnTo>
                <a:lnTo>
                  <a:pt x="819" y="1808"/>
                </a:lnTo>
                <a:lnTo>
                  <a:pt x="824" y="1804"/>
                </a:lnTo>
                <a:lnTo>
                  <a:pt x="838" y="1793"/>
                </a:lnTo>
                <a:lnTo>
                  <a:pt x="849" y="1782"/>
                </a:lnTo>
                <a:lnTo>
                  <a:pt x="856" y="1774"/>
                </a:lnTo>
                <a:lnTo>
                  <a:pt x="856" y="1774"/>
                </a:lnTo>
                <a:lnTo>
                  <a:pt x="861" y="1766"/>
                </a:lnTo>
                <a:lnTo>
                  <a:pt x="861" y="1761"/>
                </a:lnTo>
                <a:lnTo>
                  <a:pt x="861" y="1754"/>
                </a:lnTo>
                <a:lnTo>
                  <a:pt x="861" y="1754"/>
                </a:lnTo>
                <a:lnTo>
                  <a:pt x="859" y="1751"/>
                </a:lnTo>
                <a:lnTo>
                  <a:pt x="857" y="1748"/>
                </a:lnTo>
                <a:lnTo>
                  <a:pt x="856" y="1746"/>
                </a:lnTo>
                <a:lnTo>
                  <a:pt x="856" y="1739"/>
                </a:lnTo>
                <a:lnTo>
                  <a:pt x="856" y="1739"/>
                </a:lnTo>
                <a:lnTo>
                  <a:pt x="856" y="1734"/>
                </a:lnTo>
                <a:lnTo>
                  <a:pt x="854" y="1728"/>
                </a:lnTo>
                <a:lnTo>
                  <a:pt x="852" y="1714"/>
                </a:lnTo>
                <a:lnTo>
                  <a:pt x="846" y="1694"/>
                </a:lnTo>
                <a:lnTo>
                  <a:pt x="846" y="1694"/>
                </a:lnTo>
                <a:lnTo>
                  <a:pt x="846" y="1688"/>
                </a:lnTo>
                <a:lnTo>
                  <a:pt x="847" y="1680"/>
                </a:lnTo>
                <a:lnTo>
                  <a:pt x="846" y="1670"/>
                </a:lnTo>
                <a:lnTo>
                  <a:pt x="843" y="1665"/>
                </a:lnTo>
                <a:lnTo>
                  <a:pt x="841" y="1659"/>
                </a:lnTo>
                <a:lnTo>
                  <a:pt x="841" y="1659"/>
                </a:lnTo>
                <a:lnTo>
                  <a:pt x="827" y="1638"/>
                </a:lnTo>
                <a:lnTo>
                  <a:pt x="821" y="1629"/>
                </a:lnTo>
                <a:lnTo>
                  <a:pt x="851" y="1619"/>
                </a:lnTo>
                <a:lnTo>
                  <a:pt x="851" y="1619"/>
                </a:lnTo>
                <a:lnTo>
                  <a:pt x="823" y="1544"/>
                </a:lnTo>
                <a:lnTo>
                  <a:pt x="804" y="1489"/>
                </a:lnTo>
                <a:lnTo>
                  <a:pt x="798" y="1467"/>
                </a:lnTo>
                <a:lnTo>
                  <a:pt x="796" y="1454"/>
                </a:lnTo>
                <a:lnTo>
                  <a:pt x="796" y="1454"/>
                </a:lnTo>
                <a:lnTo>
                  <a:pt x="788" y="1398"/>
                </a:lnTo>
                <a:lnTo>
                  <a:pt x="773" y="1301"/>
                </a:lnTo>
                <a:lnTo>
                  <a:pt x="751" y="1163"/>
                </a:lnTo>
                <a:lnTo>
                  <a:pt x="751" y="1163"/>
                </a:lnTo>
                <a:lnTo>
                  <a:pt x="868" y="1140"/>
                </a:lnTo>
                <a:lnTo>
                  <a:pt x="951" y="1125"/>
                </a:lnTo>
                <a:lnTo>
                  <a:pt x="996" y="1118"/>
                </a:lnTo>
                <a:lnTo>
                  <a:pt x="996" y="1118"/>
                </a:lnTo>
                <a:lnTo>
                  <a:pt x="1033" y="1109"/>
                </a:lnTo>
                <a:lnTo>
                  <a:pt x="1102" y="1092"/>
                </a:lnTo>
                <a:lnTo>
                  <a:pt x="1226" y="1058"/>
                </a:lnTo>
                <a:lnTo>
                  <a:pt x="1226" y="1058"/>
                </a:lnTo>
                <a:lnTo>
                  <a:pt x="1241" y="1053"/>
                </a:lnTo>
                <a:lnTo>
                  <a:pt x="1258" y="1045"/>
                </a:lnTo>
                <a:lnTo>
                  <a:pt x="1295" y="1029"/>
                </a:lnTo>
                <a:lnTo>
                  <a:pt x="1323" y="1014"/>
                </a:lnTo>
                <a:lnTo>
                  <a:pt x="1336" y="1008"/>
                </a:lnTo>
                <a:lnTo>
                  <a:pt x="1336" y="1008"/>
                </a:lnTo>
                <a:lnTo>
                  <a:pt x="1351" y="1008"/>
                </a:lnTo>
                <a:lnTo>
                  <a:pt x="1367" y="1008"/>
                </a:lnTo>
                <a:lnTo>
                  <a:pt x="1387" y="1005"/>
                </a:lnTo>
                <a:lnTo>
                  <a:pt x="1407" y="1003"/>
                </a:lnTo>
                <a:lnTo>
                  <a:pt x="1416" y="1000"/>
                </a:lnTo>
                <a:lnTo>
                  <a:pt x="1426" y="998"/>
                </a:lnTo>
                <a:lnTo>
                  <a:pt x="1433" y="994"/>
                </a:lnTo>
                <a:lnTo>
                  <a:pt x="1441" y="989"/>
                </a:lnTo>
                <a:lnTo>
                  <a:pt x="1447" y="984"/>
                </a:lnTo>
                <a:lnTo>
                  <a:pt x="1451" y="977"/>
                </a:lnTo>
                <a:lnTo>
                  <a:pt x="1451" y="977"/>
                </a:lnTo>
                <a:lnTo>
                  <a:pt x="1453" y="970"/>
                </a:lnTo>
                <a:lnTo>
                  <a:pt x="1455" y="962"/>
                </a:lnTo>
                <a:lnTo>
                  <a:pt x="1455" y="954"/>
                </a:lnTo>
                <a:lnTo>
                  <a:pt x="1453" y="945"/>
                </a:lnTo>
                <a:lnTo>
                  <a:pt x="1448" y="924"/>
                </a:lnTo>
                <a:lnTo>
                  <a:pt x="1440" y="900"/>
                </a:lnTo>
                <a:lnTo>
                  <a:pt x="1420" y="843"/>
                </a:lnTo>
                <a:lnTo>
                  <a:pt x="1410" y="812"/>
                </a:lnTo>
                <a:lnTo>
                  <a:pt x="1401" y="777"/>
                </a:lnTo>
                <a:lnTo>
                  <a:pt x="1401" y="777"/>
                </a:lnTo>
                <a:lnTo>
                  <a:pt x="1386" y="712"/>
                </a:lnTo>
                <a:lnTo>
                  <a:pt x="1371" y="652"/>
                </a:lnTo>
                <a:lnTo>
                  <a:pt x="1356" y="592"/>
                </a:lnTo>
                <a:lnTo>
                  <a:pt x="1348" y="558"/>
                </a:lnTo>
                <a:lnTo>
                  <a:pt x="1341" y="521"/>
                </a:lnTo>
                <a:lnTo>
                  <a:pt x="1341" y="521"/>
                </a:lnTo>
                <a:lnTo>
                  <a:pt x="1336" y="501"/>
                </a:lnTo>
                <a:lnTo>
                  <a:pt x="1330" y="479"/>
                </a:lnTo>
                <a:lnTo>
                  <a:pt x="1321" y="455"/>
                </a:lnTo>
                <a:lnTo>
                  <a:pt x="1312" y="430"/>
                </a:lnTo>
                <a:lnTo>
                  <a:pt x="1290" y="379"/>
                </a:lnTo>
                <a:lnTo>
                  <a:pt x="1267" y="327"/>
                </a:lnTo>
                <a:lnTo>
                  <a:pt x="1243" y="281"/>
                </a:lnTo>
                <a:lnTo>
                  <a:pt x="1222" y="240"/>
                </a:lnTo>
                <a:lnTo>
                  <a:pt x="1196" y="191"/>
                </a:lnTo>
                <a:lnTo>
                  <a:pt x="1196" y="191"/>
                </a:lnTo>
                <a:lnTo>
                  <a:pt x="1191" y="184"/>
                </a:lnTo>
                <a:lnTo>
                  <a:pt x="1180" y="176"/>
                </a:lnTo>
                <a:lnTo>
                  <a:pt x="1148" y="153"/>
                </a:lnTo>
                <a:lnTo>
                  <a:pt x="1106" y="127"/>
                </a:lnTo>
                <a:lnTo>
                  <a:pt x="1058" y="98"/>
                </a:lnTo>
                <a:lnTo>
                  <a:pt x="969" y="48"/>
                </a:lnTo>
                <a:lnTo>
                  <a:pt x="931" y="25"/>
                </a:lnTo>
                <a:lnTo>
                  <a:pt x="931" y="25"/>
                </a:lnTo>
                <a:lnTo>
                  <a:pt x="873" y="12"/>
                </a:lnTo>
                <a:lnTo>
                  <a:pt x="833" y="3"/>
                </a:lnTo>
                <a:lnTo>
                  <a:pt x="818" y="0"/>
                </a:lnTo>
                <a:lnTo>
                  <a:pt x="811" y="0"/>
                </a:lnTo>
                <a:lnTo>
                  <a:pt x="811" y="0"/>
                </a:lnTo>
                <a:lnTo>
                  <a:pt x="808" y="1"/>
                </a:lnTo>
                <a:lnTo>
                  <a:pt x="806" y="5"/>
                </a:lnTo>
                <a:lnTo>
                  <a:pt x="801" y="13"/>
                </a:lnTo>
                <a:lnTo>
                  <a:pt x="797" y="19"/>
                </a:lnTo>
                <a:lnTo>
                  <a:pt x="796" y="22"/>
                </a:lnTo>
                <a:lnTo>
                  <a:pt x="796" y="20"/>
                </a:lnTo>
                <a:lnTo>
                  <a:pt x="796" y="20"/>
                </a:lnTo>
                <a:lnTo>
                  <a:pt x="794" y="20"/>
                </a:lnTo>
                <a:lnTo>
                  <a:pt x="793" y="22"/>
                </a:lnTo>
                <a:lnTo>
                  <a:pt x="788" y="28"/>
                </a:lnTo>
                <a:lnTo>
                  <a:pt x="781" y="40"/>
                </a:lnTo>
                <a:lnTo>
                  <a:pt x="781" y="40"/>
                </a:lnTo>
                <a:close/>
                <a:moveTo>
                  <a:pt x="841" y="658"/>
                </a:moveTo>
                <a:lnTo>
                  <a:pt x="856" y="667"/>
                </a:lnTo>
                <a:lnTo>
                  <a:pt x="856" y="667"/>
                </a:lnTo>
                <a:lnTo>
                  <a:pt x="887" y="677"/>
                </a:lnTo>
                <a:lnTo>
                  <a:pt x="908" y="683"/>
                </a:lnTo>
                <a:lnTo>
                  <a:pt x="914" y="686"/>
                </a:lnTo>
                <a:lnTo>
                  <a:pt x="916" y="687"/>
                </a:lnTo>
                <a:lnTo>
                  <a:pt x="916" y="687"/>
                </a:lnTo>
                <a:lnTo>
                  <a:pt x="914" y="689"/>
                </a:lnTo>
                <a:lnTo>
                  <a:pt x="914" y="697"/>
                </a:lnTo>
                <a:lnTo>
                  <a:pt x="914" y="717"/>
                </a:lnTo>
                <a:lnTo>
                  <a:pt x="916" y="747"/>
                </a:lnTo>
                <a:lnTo>
                  <a:pt x="916" y="747"/>
                </a:lnTo>
                <a:lnTo>
                  <a:pt x="914" y="751"/>
                </a:lnTo>
                <a:lnTo>
                  <a:pt x="909" y="759"/>
                </a:lnTo>
                <a:lnTo>
                  <a:pt x="906" y="766"/>
                </a:lnTo>
                <a:lnTo>
                  <a:pt x="902" y="771"/>
                </a:lnTo>
                <a:lnTo>
                  <a:pt x="897" y="775"/>
                </a:lnTo>
                <a:lnTo>
                  <a:pt x="891" y="777"/>
                </a:lnTo>
                <a:lnTo>
                  <a:pt x="891" y="777"/>
                </a:lnTo>
                <a:lnTo>
                  <a:pt x="829" y="797"/>
                </a:lnTo>
                <a:lnTo>
                  <a:pt x="829" y="797"/>
                </a:lnTo>
                <a:lnTo>
                  <a:pt x="838" y="768"/>
                </a:lnTo>
                <a:lnTo>
                  <a:pt x="841" y="758"/>
                </a:lnTo>
                <a:lnTo>
                  <a:pt x="841" y="752"/>
                </a:lnTo>
                <a:lnTo>
                  <a:pt x="841" y="752"/>
                </a:lnTo>
                <a:lnTo>
                  <a:pt x="839" y="737"/>
                </a:lnTo>
                <a:lnTo>
                  <a:pt x="841" y="713"/>
                </a:lnTo>
                <a:lnTo>
                  <a:pt x="842" y="687"/>
                </a:lnTo>
                <a:lnTo>
                  <a:pt x="841" y="662"/>
                </a:lnTo>
                <a:lnTo>
                  <a:pt x="841" y="662"/>
                </a:lnTo>
                <a:lnTo>
                  <a:pt x="841" y="658"/>
                </a:lnTo>
                <a:lnTo>
                  <a:pt x="841" y="658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CE3E08E-E6A3-4361-B18D-8F4FC211B7EA}"/>
              </a:ext>
            </a:extLst>
          </p:cNvPr>
          <p:cNvGrpSpPr/>
          <p:nvPr/>
        </p:nvGrpSpPr>
        <p:grpSpPr>
          <a:xfrm>
            <a:off x="3793757" y="1277015"/>
            <a:ext cx="1825373" cy="2231595"/>
            <a:chOff x="2776538" y="385763"/>
            <a:chExt cx="2760662" cy="3375025"/>
          </a:xfrm>
          <a:solidFill>
            <a:schemeClr val="tx1"/>
          </a:solidFill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7912E595-1501-46BB-990B-28BE636FF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538" y="1174750"/>
              <a:ext cx="1008063" cy="735013"/>
            </a:xfrm>
            <a:custGeom>
              <a:avLst/>
              <a:gdLst>
                <a:gd name="T0" fmla="*/ 635 w 635"/>
                <a:gd name="T1" fmla="*/ 346 h 463"/>
                <a:gd name="T2" fmla="*/ 635 w 635"/>
                <a:gd name="T3" fmla="*/ 346 h 463"/>
                <a:gd name="T4" fmla="*/ 580 w 635"/>
                <a:gd name="T5" fmla="*/ 349 h 463"/>
                <a:gd name="T6" fmla="*/ 459 w 635"/>
                <a:gd name="T7" fmla="*/ 354 h 463"/>
                <a:gd name="T8" fmla="*/ 394 w 635"/>
                <a:gd name="T9" fmla="*/ 356 h 463"/>
                <a:gd name="T10" fmla="*/ 337 w 635"/>
                <a:gd name="T11" fmla="*/ 356 h 463"/>
                <a:gd name="T12" fmla="*/ 314 w 635"/>
                <a:gd name="T13" fmla="*/ 356 h 463"/>
                <a:gd name="T14" fmla="*/ 296 w 635"/>
                <a:gd name="T15" fmla="*/ 355 h 463"/>
                <a:gd name="T16" fmla="*/ 285 w 635"/>
                <a:gd name="T17" fmla="*/ 354 h 463"/>
                <a:gd name="T18" fmla="*/ 281 w 635"/>
                <a:gd name="T19" fmla="*/ 353 h 463"/>
                <a:gd name="T20" fmla="*/ 280 w 635"/>
                <a:gd name="T21" fmla="*/ 351 h 463"/>
                <a:gd name="T22" fmla="*/ 280 w 635"/>
                <a:gd name="T23" fmla="*/ 351 h 463"/>
                <a:gd name="T24" fmla="*/ 272 w 635"/>
                <a:gd name="T25" fmla="*/ 332 h 463"/>
                <a:gd name="T26" fmla="*/ 255 w 635"/>
                <a:gd name="T27" fmla="*/ 290 h 463"/>
                <a:gd name="T28" fmla="*/ 204 w 635"/>
                <a:gd name="T29" fmla="*/ 170 h 463"/>
                <a:gd name="T30" fmla="*/ 130 w 635"/>
                <a:gd name="T31" fmla="*/ 0 h 463"/>
                <a:gd name="T32" fmla="*/ 130 w 635"/>
                <a:gd name="T33" fmla="*/ 0 h 463"/>
                <a:gd name="T34" fmla="*/ 70 w 635"/>
                <a:gd name="T35" fmla="*/ 9 h 463"/>
                <a:gd name="T36" fmla="*/ 29 w 635"/>
                <a:gd name="T37" fmla="*/ 15 h 463"/>
                <a:gd name="T38" fmla="*/ 15 w 635"/>
                <a:gd name="T39" fmla="*/ 19 h 463"/>
                <a:gd name="T40" fmla="*/ 10 w 635"/>
                <a:gd name="T41" fmla="*/ 21 h 463"/>
                <a:gd name="T42" fmla="*/ 10 w 635"/>
                <a:gd name="T43" fmla="*/ 21 h 463"/>
                <a:gd name="T44" fmla="*/ 8 w 635"/>
                <a:gd name="T45" fmla="*/ 24 h 463"/>
                <a:gd name="T46" fmla="*/ 5 w 635"/>
                <a:gd name="T47" fmla="*/ 29 h 463"/>
                <a:gd name="T48" fmla="*/ 0 w 635"/>
                <a:gd name="T49" fmla="*/ 36 h 463"/>
                <a:gd name="T50" fmla="*/ 180 w 635"/>
                <a:gd name="T51" fmla="*/ 441 h 463"/>
                <a:gd name="T52" fmla="*/ 180 w 635"/>
                <a:gd name="T53" fmla="*/ 441 h 463"/>
                <a:gd name="T54" fmla="*/ 186 w 635"/>
                <a:gd name="T55" fmla="*/ 452 h 463"/>
                <a:gd name="T56" fmla="*/ 190 w 635"/>
                <a:gd name="T57" fmla="*/ 458 h 463"/>
                <a:gd name="T58" fmla="*/ 192 w 635"/>
                <a:gd name="T59" fmla="*/ 460 h 463"/>
                <a:gd name="T60" fmla="*/ 195 w 635"/>
                <a:gd name="T61" fmla="*/ 462 h 463"/>
                <a:gd name="T62" fmla="*/ 195 w 635"/>
                <a:gd name="T63" fmla="*/ 462 h 463"/>
                <a:gd name="T64" fmla="*/ 197 w 635"/>
                <a:gd name="T65" fmla="*/ 463 h 463"/>
                <a:gd name="T66" fmla="*/ 200 w 635"/>
                <a:gd name="T67" fmla="*/ 462 h 463"/>
                <a:gd name="T68" fmla="*/ 215 w 635"/>
                <a:gd name="T69" fmla="*/ 462 h 463"/>
                <a:gd name="T70" fmla="*/ 215 w 635"/>
                <a:gd name="T71" fmla="*/ 462 h 463"/>
                <a:gd name="T72" fmla="*/ 635 w 635"/>
                <a:gd name="T73" fmla="*/ 452 h 463"/>
                <a:gd name="T74" fmla="*/ 635 w 635"/>
                <a:gd name="T75" fmla="*/ 346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5" h="463">
                  <a:moveTo>
                    <a:pt x="635" y="346"/>
                  </a:moveTo>
                  <a:lnTo>
                    <a:pt x="635" y="346"/>
                  </a:lnTo>
                  <a:lnTo>
                    <a:pt x="580" y="349"/>
                  </a:lnTo>
                  <a:lnTo>
                    <a:pt x="459" y="354"/>
                  </a:lnTo>
                  <a:lnTo>
                    <a:pt x="394" y="356"/>
                  </a:lnTo>
                  <a:lnTo>
                    <a:pt x="337" y="356"/>
                  </a:lnTo>
                  <a:lnTo>
                    <a:pt x="314" y="356"/>
                  </a:lnTo>
                  <a:lnTo>
                    <a:pt x="296" y="355"/>
                  </a:lnTo>
                  <a:lnTo>
                    <a:pt x="285" y="354"/>
                  </a:lnTo>
                  <a:lnTo>
                    <a:pt x="281" y="353"/>
                  </a:lnTo>
                  <a:lnTo>
                    <a:pt x="280" y="351"/>
                  </a:lnTo>
                  <a:lnTo>
                    <a:pt x="280" y="351"/>
                  </a:lnTo>
                  <a:lnTo>
                    <a:pt x="272" y="332"/>
                  </a:lnTo>
                  <a:lnTo>
                    <a:pt x="255" y="290"/>
                  </a:lnTo>
                  <a:lnTo>
                    <a:pt x="204" y="17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70" y="9"/>
                  </a:lnTo>
                  <a:lnTo>
                    <a:pt x="29" y="15"/>
                  </a:lnTo>
                  <a:lnTo>
                    <a:pt x="15" y="19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8" y="24"/>
                  </a:lnTo>
                  <a:lnTo>
                    <a:pt x="5" y="29"/>
                  </a:lnTo>
                  <a:lnTo>
                    <a:pt x="0" y="36"/>
                  </a:lnTo>
                  <a:lnTo>
                    <a:pt x="180" y="441"/>
                  </a:lnTo>
                  <a:lnTo>
                    <a:pt x="180" y="441"/>
                  </a:lnTo>
                  <a:lnTo>
                    <a:pt x="186" y="452"/>
                  </a:lnTo>
                  <a:lnTo>
                    <a:pt x="190" y="458"/>
                  </a:lnTo>
                  <a:lnTo>
                    <a:pt x="192" y="460"/>
                  </a:lnTo>
                  <a:lnTo>
                    <a:pt x="195" y="462"/>
                  </a:lnTo>
                  <a:lnTo>
                    <a:pt x="195" y="462"/>
                  </a:lnTo>
                  <a:lnTo>
                    <a:pt x="197" y="463"/>
                  </a:lnTo>
                  <a:lnTo>
                    <a:pt x="200" y="462"/>
                  </a:lnTo>
                  <a:lnTo>
                    <a:pt x="215" y="462"/>
                  </a:lnTo>
                  <a:lnTo>
                    <a:pt x="215" y="462"/>
                  </a:lnTo>
                  <a:lnTo>
                    <a:pt x="635" y="452"/>
                  </a:lnTo>
                  <a:lnTo>
                    <a:pt x="635" y="346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E3A2AB6F-FECC-4CFC-9E68-3EF9DEA2E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82950" y="385763"/>
              <a:ext cx="2254250" cy="3375025"/>
            </a:xfrm>
            <a:custGeom>
              <a:avLst/>
              <a:gdLst>
                <a:gd name="T0" fmla="*/ 649 w 1420"/>
                <a:gd name="T1" fmla="*/ 814 h 2126"/>
                <a:gd name="T2" fmla="*/ 731 w 1420"/>
                <a:gd name="T3" fmla="*/ 918 h 2126"/>
                <a:gd name="T4" fmla="*/ 752 w 1420"/>
                <a:gd name="T5" fmla="*/ 1036 h 2126"/>
                <a:gd name="T6" fmla="*/ 664 w 1420"/>
                <a:gd name="T7" fmla="*/ 1058 h 2126"/>
                <a:gd name="T8" fmla="*/ 666 w 1420"/>
                <a:gd name="T9" fmla="*/ 967 h 2126"/>
                <a:gd name="T10" fmla="*/ 649 w 1420"/>
                <a:gd name="T11" fmla="*/ 814 h 2126"/>
                <a:gd name="T12" fmla="*/ 626 w 1420"/>
                <a:gd name="T13" fmla="*/ 960 h 2126"/>
                <a:gd name="T14" fmla="*/ 572 w 1420"/>
                <a:gd name="T15" fmla="*/ 1050 h 2126"/>
                <a:gd name="T16" fmla="*/ 486 w 1420"/>
                <a:gd name="T17" fmla="*/ 1073 h 2126"/>
                <a:gd name="T18" fmla="*/ 406 w 1420"/>
                <a:gd name="T19" fmla="*/ 1144 h 2126"/>
                <a:gd name="T20" fmla="*/ 322 w 1420"/>
                <a:gd name="T21" fmla="*/ 1151 h 2126"/>
                <a:gd name="T22" fmla="*/ 226 w 1420"/>
                <a:gd name="T23" fmla="*/ 1184 h 2126"/>
                <a:gd name="T24" fmla="*/ 131 w 1420"/>
                <a:gd name="T25" fmla="*/ 1257 h 2126"/>
                <a:gd name="T26" fmla="*/ 142 w 1420"/>
                <a:gd name="T27" fmla="*/ 1312 h 2126"/>
                <a:gd name="T28" fmla="*/ 246 w 1420"/>
                <a:gd name="T29" fmla="*/ 1354 h 2126"/>
                <a:gd name="T30" fmla="*/ 261 w 1420"/>
                <a:gd name="T31" fmla="*/ 1838 h 2126"/>
                <a:gd name="T32" fmla="*/ 201 w 1420"/>
                <a:gd name="T33" fmla="*/ 1956 h 2126"/>
                <a:gd name="T34" fmla="*/ 107 w 1420"/>
                <a:gd name="T35" fmla="*/ 2018 h 2126"/>
                <a:gd name="T36" fmla="*/ 11 w 1420"/>
                <a:gd name="T37" fmla="*/ 2059 h 2126"/>
                <a:gd name="T38" fmla="*/ 0 w 1420"/>
                <a:gd name="T39" fmla="*/ 2112 h 2126"/>
                <a:gd name="T40" fmla="*/ 177 w 1420"/>
                <a:gd name="T41" fmla="*/ 2124 h 2126"/>
                <a:gd name="T42" fmla="*/ 352 w 1420"/>
                <a:gd name="T43" fmla="*/ 2106 h 2126"/>
                <a:gd name="T44" fmla="*/ 426 w 1420"/>
                <a:gd name="T45" fmla="*/ 2111 h 2126"/>
                <a:gd name="T46" fmla="*/ 449 w 1420"/>
                <a:gd name="T47" fmla="*/ 2056 h 2126"/>
                <a:gd name="T48" fmla="*/ 452 w 1420"/>
                <a:gd name="T49" fmla="*/ 1927 h 2126"/>
                <a:gd name="T50" fmla="*/ 509 w 1420"/>
                <a:gd name="T51" fmla="*/ 1582 h 2126"/>
                <a:gd name="T52" fmla="*/ 946 w 1420"/>
                <a:gd name="T53" fmla="*/ 1437 h 2126"/>
                <a:gd name="T54" fmla="*/ 1196 w 1420"/>
                <a:gd name="T55" fmla="*/ 1455 h 2126"/>
                <a:gd name="T56" fmla="*/ 1308 w 1420"/>
                <a:gd name="T57" fmla="*/ 1401 h 2126"/>
                <a:gd name="T58" fmla="*/ 1384 w 1420"/>
                <a:gd name="T59" fmla="*/ 1383 h 2126"/>
                <a:gd name="T60" fmla="*/ 1417 w 1420"/>
                <a:gd name="T61" fmla="*/ 1364 h 2126"/>
                <a:gd name="T62" fmla="*/ 1388 w 1420"/>
                <a:gd name="T63" fmla="*/ 1247 h 2126"/>
                <a:gd name="T64" fmla="*/ 1221 w 1420"/>
                <a:gd name="T65" fmla="*/ 828 h 2126"/>
                <a:gd name="T66" fmla="*/ 1051 w 1420"/>
                <a:gd name="T67" fmla="*/ 536 h 2126"/>
                <a:gd name="T68" fmla="*/ 925 w 1420"/>
                <a:gd name="T69" fmla="*/ 425 h 2126"/>
                <a:gd name="T70" fmla="*/ 824 w 1420"/>
                <a:gd name="T71" fmla="*/ 357 h 2126"/>
                <a:gd name="T72" fmla="*/ 756 w 1420"/>
                <a:gd name="T73" fmla="*/ 327 h 2126"/>
                <a:gd name="T74" fmla="*/ 726 w 1420"/>
                <a:gd name="T75" fmla="*/ 257 h 2126"/>
                <a:gd name="T76" fmla="*/ 681 w 1420"/>
                <a:gd name="T77" fmla="*/ 97 h 2126"/>
                <a:gd name="T78" fmla="*/ 587 w 1420"/>
                <a:gd name="T79" fmla="*/ 21 h 2126"/>
                <a:gd name="T80" fmla="*/ 486 w 1420"/>
                <a:gd name="T81" fmla="*/ 1 h 2126"/>
                <a:gd name="T82" fmla="*/ 362 w 1420"/>
                <a:gd name="T83" fmla="*/ 31 h 2126"/>
                <a:gd name="T84" fmla="*/ 306 w 1420"/>
                <a:gd name="T85" fmla="*/ 117 h 2126"/>
                <a:gd name="T86" fmla="*/ 290 w 1420"/>
                <a:gd name="T87" fmla="*/ 208 h 2126"/>
                <a:gd name="T88" fmla="*/ 307 w 1420"/>
                <a:gd name="T89" fmla="*/ 266 h 2126"/>
                <a:gd name="T90" fmla="*/ 321 w 1420"/>
                <a:gd name="T91" fmla="*/ 323 h 2126"/>
                <a:gd name="T92" fmla="*/ 311 w 1420"/>
                <a:gd name="T93" fmla="*/ 397 h 2126"/>
                <a:gd name="T94" fmla="*/ 331 w 1420"/>
                <a:gd name="T95" fmla="*/ 422 h 2126"/>
                <a:gd name="T96" fmla="*/ 339 w 1420"/>
                <a:gd name="T97" fmla="*/ 467 h 2126"/>
                <a:gd name="T98" fmla="*/ 346 w 1420"/>
                <a:gd name="T99" fmla="*/ 528 h 2126"/>
                <a:gd name="T100" fmla="*/ 336 w 1420"/>
                <a:gd name="T101" fmla="*/ 628 h 2126"/>
                <a:gd name="T102" fmla="*/ 310 w 1420"/>
                <a:gd name="T103" fmla="*/ 720 h 2126"/>
                <a:gd name="T104" fmla="*/ 287 w 1420"/>
                <a:gd name="T105" fmla="*/ 930 h 2126"/>
                <a:gd name="T106" fmla="*/ 311 w 1420"/>
                <a:gd name="T107" fmla="*/ 969 h 2126"/>
                <a:gd name="T108" fmla="*/ 431 w 1420"/>
                <a:gd name="T109" fmla="*/ 966 h 2126"/>
                <a:gd name="T110" fmla="*/ 495 w 1420"/>
                <a:gd name="T111" fmla="*/ 589 h 2126"/>
                <a:gd name="T112" fmla="*/ 555 w 1420"/>
                <a:gd name="T113" fmla="*/ 533 h 2126"/>
                <a:gd name="T114" fmla="*/ 539 w 1420"/>
                <a:gd name="T115" fmla="*/ 620 h 2126"/>
                <a:gd name="T116" fmla="*/ 475 w 1420"/>
                <a:gd name="T117" fmla="*/ 690 h 2126"/>
                <a:gd name="T118" fmla="*/ 482 w 1420"/>
                <a:gd name="T119" fmla="*/ 642 h 2126"/>
                <a:gd name="T120" fmla="*/ 471 w 1420"/>
                <a:gd name="T121" fmla="*/ 603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20" h="2126">
                  <a:moveTo>
                    <a:pt x="486" y="943"/>
                  </a:moveTo>
                  <a:lnTo>
                    <a:pt x="486" y="943"/>
                  </a:lnTo>
                  <a:lnTo>
                    <a:pt x="517" y="920"/>
                  </a:lnTo>
                  <a:lnTo>
                    <a:pt x="564" y="883"/>
                  </a:lnTo>
                  <a:lnTo>
                    <a:pt x="626" y="833"/>
                  </a:lnTo>
                  <a:lnTo>
                    <a:pt x="626" y="833"/>
                  </a:lnTo>
                  <a:lnTo>
                    <a:pt x="626" y="833"/>
                  </a:lnTo>
                  <a:lnTo>
                    <a:pt x="649" y="814"/>
                  </a:lnTo>
                  <a:lnTo>
                    <a:pt x="649" y="814"/>
                  </a:lnTo>
                  <a:lnTo>
                    <a:pt x="664" y="803"/>
                  </a:lnTo>
                  <a:lnTo>
                    <a:pt x="671" y="798"/>
                  </a:lnTo>
                  <a:lnTo>
                    <a:pt x="671" y="798"/>
                  </a:lnTo>
                  <a:lnTo>
                    <a:pt x="674" y="803"/>
                  </a:lnTo>
                  <a:lnTo>
                    <a:pt x="681" y="816"/>
                  </a:lnTo>
                  <a:lnTo>
                    <a:pt x="700" y="855"/>
                  </a:lnTo>
                  <a:lnTo>
                    <a:pt x="731" y="918"/>
                  </a:lnTo>
                  <a:lnTo>
                    <a:pt x="731" y="918"/>
                  </a:lnTo>
                  <a:lnTo>
                    <a:pt x="734" y="926"/>
                  </a:lnTo>
                  <a:lnTo>
                    <a:pt x="736" y="938"/>
                  </a:lnTo>
                  <a:lnTo>
                    <a:pt x="744" y="974"/>
                  </a:lnTo>
                  <a:lnTo>
                    <a:pt x="749" y="1009"/>
                  </a:lnTo>
                  <a:lnTo>
                    <a:pt x="751" y="1029"/>
                  </a:lnTo>
                  <a:lnTo>
                    <a:pt x="751" y="1029"/>
                  </a:lnTo>
                  <a:lnTo>
                    <a:pt x="752" y="1036"/>
                  </a:lnTo>
                  <a:lnTo>
                    <a:pt x="757" y="1047"/>
                  </a:lnTo>
                  <a:lnTo>
                    <a:pt x="771" y="1078"/>
                  </a:lnTo>
                  <a:lnTo>
                    <a:pt x="791" y="1119"/>
                  </a:lnTo>
                  <a:lnTo>
                    <a:pt x="791" y="1119"/>
                  </a:lnTo>
                  <a:lnTo>
                    <a:pt x="746" y="1103"/>
                  </a:lnTo>
                  <a:lnTo>
                    <a:pt x="657" y="1073"/>
                  </a:lnTo>
                  <a:lnTo>
                    <a:pt x="657" y="1073"/>
                  </a:lnTo>
                  <a:lnTo>
                    <a:pt x="664" y="1058"/>
                  </a:lnTo>
                  <a:lnTo>
                    <a:pt x="670" y="1044"/>
                  </a:lnTo>
                  <a:lnTo>
                    <a:pt x="675" y="1030"/>
                  </a:lnTo>
                  <a:lnTo>
                    <a:pt x="676" y="1024"/>
                  </a:lnTo>
                  <a:lnTo>
                    <a:pt x="676" y="1019"/>
                  </a:lnTo>
                  <a:lnTo>
                    <a:pt x="676" y="1019"/>
                  </a:lnTo>
                  <a:lnTo>
                    <a:pt x="674" y="1002"/>
                  </a:lnTo>
                  <a:lnTo>
                    <a:pt x="671" y="985"/>
                  </a:lnTo>
                  <a:lnTo>
                    <a:pt x="666" y="967"/>
                  </a:lnTo>
                  <a:lnTo>
                    <a:pt x="661" y="943"/>
                  </a:lnTo>
                  <a:lnTo>
                    <a:pt x="661" y="943"/>
                  </a:lnTo>
                  <a:lnTo>
                    <a:pt x="657" y="916"/>
                  </a:lnTo>
                  <a:lnTo>
                    <a:pt x="655" y="888"/>
                  </a:lnTo>
                  <a:lnTo>
                    <a:pt x="651" y="848"/>
                  </a:lnTo>
                  <a:lnTo>
                    <a:pt x="651" y="848"/>
                  </a:lnTo>
                  <a:lnTo>
                    <a:pt x="649" y="814"/>
                  </a:lnTo>
                  <a:lnTo>
                    <a:pt x="649" y="814"/>
                  </a:lnTo>
                  <a:lnTo>
                    <a:pt x="626" y="833"/>
                  </a:lnTo>
                  <a:lnTo>
                    <a:pt x="626" y="833"/>
                  </a:lnTo>
                  <a:lnTo>
                    <a:pt x="626" y="833"/>
                  </a:lnTo>
                  <a:lnTo>
                    <a:pt x="626" y="857"/>
                  </a:lnTo>
                  <a:lnTo>
                    <a:pt x="626" y="878"/>
                  </a:lnTo>
                  <a:lnTo>
                    <a:pt x="626" y="878"/>
                  </a:lnTo>
                  <a:lnTo>
                    <a:pt x="625" y="918"/>
                  </a:lnTo>
                  <a:lnTo>
                    <a:pt x="626" y="960"/>
                  </a:lnTo>
                  <a:lnTo>
                    <a:pt x="626" y="1004"/>
                  </a:lnTo>
                  <a:lnTo>
                    <a:pt x="636" y="1065"/>
                  </a:lnTo>
                  <a:lnTo>
                    <a:pt x="636" y="1065"/>
                  </a:lnTo>
                  <a:lnTo>
                    <a:pt x="610" y="1058"/>
                  </a:lnTo>
                  <a:lnTo>
                    <a:pt x="596" y="1054"/>
                  </a:lnTo>
                  <a:lnTo>
                    <a:pt x="596" y="1054"/>
                  </a:lnTo>
                  <a:lnTo>
                    <a:pt x="585" y="1051"/>
                  </a:lnTo>
                  <a:lnTo>
                    <a:pt x="572" y="1050"/>
                  </a:lnTo>
                  <a:lnTo>
                    <a:pt x="565" y="1049"/>
                  </a:lnTo>
                  <a:lnTo>
                    <a:pt x="555" y="1049"/>
                  </a:lnTo>
                  <a:lnTo>
                    <a:pt x="545" y="1051"/>
                  </a:lnTo>
                  <a:lnTo>
                    <a:pt x="531" y="1054"/>
                  </a:lnTo>
                  <a:lnTo>
                    <a:pt x="531" y="1054"/>
                  </a:lnTo>
                  <a:lnTo>
                    <a:pt x="516" y="1059"/>
                  </a:lnTo>
                  <a:lnTo>
                    <a:pt x="501" y="1065"/>
                  </a:lnTo>
                  <a:lnTo>
                    <a:pt x="486" y="1073"/>
                  </a:lnTo>
                  <a:lnTo>
                    <a:pt x="472" y="1080"/>
                  </a:lnTo>
                  <a:lnTo>
                    <a:pt x="449" y="1094"/>
                  </a:lnTo>
                  <a:lnTo>
                    <a:pt x="436" y="1104"/>
                  </a:lnTo>
                  <a:lnTo>
                    <a:pt x="436" y="1104"/>
                  </a:lnTo>
                  <a:lnTo>
                    <a:pt x="427" y="1114"/>
                  </a:lnTo>
                  <a:lnTo>
                    <a:pt x="417" y="1126"/>
                  </a:lnTo>
                  <a:lnTo>
                    <a:pt x="406" y="1144"/>
                  </a:lnTo>
                  <a:lnTo>
                    <a:pt x="406" y="1144"/>
                  </a:lnTo>
                  <a:lnTo>
                    <a:pt x="399" y="1146"/>
                  </a:lnTo>
                  <a:lnTo>
                    <a:pt x="387" y="1148"/>
                  </a:lnTo>
                  <a:lnTo>
                    <a:pt x="371" y="1149"/>
                  </a:lnTo>
                  <a:lnTo>
                    <a:pt x="371" y="1149"/>
                  </a:lnTo>
                  <a:lnTo>
                    <a:pt x="355" y="1149"/>
                  </a:lnTo>
                  <a:lnTo>
                    <a:pt x="340" y="1149"/>
                  </a:lnTo>
                  <a:lnTo>
                    <a:pt x="331" y="1149"/>
                  </a:lnTo>
                  <a:lnTo>
                    <a:pt x="322" y="1151"/>
                  </a:lnTo>
                  <a:lnTo>
                    <a:pt x="312" y="1154"/>
                  </a:lnTo>
                  <a:lnTo>
                    <a:pt x="301" y="1159"/>
                  </a:lnTo>
                  <a:lnTo>
                    <a:pt x="301" y="1159"/>
                  </a:lnTo>
                  <a:lnTo>
                    <a:pt x="279" y="1168"/>
                  </a:lnTo>
                  <a:lnTo>
                    <a:pt x="260" y="1173"/>
                  </a:lnTo>
                  <a:lnTo>
                    <a:pt x="244" y="1178"/>
                  </a:lnTo>
                  <a:lnTo>
                    <a:pt x="226" y="1184"/>
                  </a:lnTo>
                  <a:lnTo>
                    <a:pt x="226" y="1184"/>
                  </a:lnTo>
                  <a:lnTo>
                    <a:pt x="215" y="1189"/>
                  </a:lnTo>
                  <a:lnTo>
                    <a:pt x="200" y="1198"/>
                  </a:lnTo>
                  <a:lnTo>
                    <a:pt x="182" y="1208"/>
                  </a:lnTo>
                  <a:lnTo>
                    <a:pt x="165" y="1220"/>
                  </a:lnTo>
                  <a:lnTo>
                    <a:pt x="148" y="1234"/>
                  </a:lnTo>
                  <a:lnTo>
                    <a:pt x="142" y="1242"/>
                  </a:lnTo>
                  <a:lnTo>
                    <a:pt x="136" y="1249"/>
                  </a:lnTo>
                  <a:lnTo>
                    <a:pt x="131" y="1257"/>
                  </a:lnTo>
                  <a:lnTo>
                    <a:pt x="127" y="1264"/>
                  </a:lnTo>
                  <a:lnTo>
                    <a:pt x="126" y="1272"/>
                  </a:lnTo>
                  <a:lnTo>
                    <a:pt x="126" y="1279"/>
                  </a:lnTo>
                  <a:lnTo>
                    <a:pt x="126" y="1279"/>
                  </a:lnTo>
                  <a:lnTo>
                    <a:pt x="127" y="1287"/>
                  </a:lnTo>
                  <a:lnTo>
                    <a:pt x="130" y="1293"/>
                  </a:lnTo>
                  <a:lnTo>
                    <a:pt x="135" y="1303"/>
                  </a:lnTo>
                  <a:lnTo>
                    <a:pt x="142" y="1312"/>
                  </a:lnTo>
                  <a:lnTo>
                    <a:pt x="151" y="1319"/>
                  </a:lnTo>
                  <a:lnTo>
                    <a:pt x="161" y="1326"/>
                  </a:lnTo>
                  <a:lnTo>
                    <a:pt x="171" y="1331"/>
                  </a:lnTo>
                  <a:lnTo>
                    <a:pt x="191" y="1339"/>
                  </a:lnTo>
                  <a:lnTo>
                    <a:pt x="191" y="1339"/>
                  </a:lnTo>
                  <a:lnTo>
                    <a:pt x="202" y="1344"/>
                  </a:lnTo>
                  <a:lnTo>
                    <a:pt x="216" y="1348"/>
                  </a:lnTo>
                  <a:lnTo>
                    <a:pt x="246" y="1354"/>
                  </a:lnTo>
                  <a:lnTo>
                    <a:pt x="271" y="1358"/>
                  </a:lnTo>
                  <a:lnTo>
                    <a:pt x="281" y="1359"/>
                  </a:lnTo>
                  <a:lnTo>
                    <a:pt x="281" y="1359"/>
                  </a:lnTo>
                  <a:lnTo>
                    <a:pt x="271" y="1780"/>
                  </a:lnTo>
                  <a:lnTo>
                    <a:pt x="271" y="1780"/>
                  </a:lnTo>
                  <a:lnTo>
                    <a:pt x="270" y="1797"/>
                  </a:lnTo>
                  <a:lnTo>
                    <a:pt x="266" y="1817"/>
                  </a:lnTo>
                  <a:lnTo>
                    <a:pt x="261" y="1838"/>
                  </a:lnTo>
                  <a:lnTo>
                    <a:pt x="256" y="1859"/>
                  </a:lnTo>
                  <a:lnTo>
                    <a:pt x="244" y="1896"/>
                  </a:lnTo>
                  <a:lnTo>
                    <a:pt x="240" y="1908"/>
                  </a:lnTo>
                  <a:lnTo>
                    <a:pt x="236" y="1916"/>
                  </a:lnTo>
                  <a:lnTo>
                    <a:pt x="236" y="1916"/>
                  </a:lnTo>
                  <a:lnTo>
                    <a:pt x="228" y="1926"/>
                  </a:lnTo>
                  <a:lnTo>
                    <a:pt x="216" y="1940"/>
                  </a:lnTo>
                  <a:lnTo>
                    <a:pt x="201" y="1956"/>
                  </a:lnTo>
                  <a:lnTo>
                    <a:pt x="216" y="1966"/>
                  </a:lnTo>
                  <a:lnTo>
                    <a:pt x="216" y="1966"/>
                  </a:lnTo>
                  <a:lnTo>
                    <a:pt x="177" y="1986"/>
                  </a:lnTo>
                  <a:lnTo>
                    <a:pt x="146" y="2002"/>
                  </a:lnTo>
                  <a:lnTo>
                    <a:pt x="126" y="2011"/>
                  </a:lnTo>
                  <a:lnTo>
                    <a:pt x="126" y="2011"/>
                  </a:lnTo>
                  <a:lnTo>
                    <a:pt x="116" y="2015"/>
                  </a:lnTo>
                  <a:lnTo>
                    <a:pt x="107" y="2018"/>
                  </a:lnTo>
                  <a:lnTo>
                    <a:pt x="97" y="2022"/>
                  </a:lnTo>
                  <a:lnTo>
                    <a:pt x="86" y="2026"/>
                  </a:lnTo>
                  <a:lnTo>
                    <a:pt x="86" y="2026"/>
                  </a:lnTo>
                  <a:lnTo>
                    <a:pt x="67" y="2031"/>
                  </a:lnTo>
                  <a:lnTo>
                    <a:pt x="42" y="2040"/>
                  </a:lnTo>
                  <a:lnTo>
                    <a:pt x="30" y="2045"/>
                  </a:lnTo>
                  <a:lnTo>
                    <a:pt x="20" y="2051"/>
                  </a:lnTo>
                  <a:lnTo>
                    <a:pt x="11" y="2059"/>
                  </a:lnTo>
                  <a:lnTo>
                    <a:pt x="8" y="2062"/>
                  </a:lnTo>
                  <a:lnTo>
                    <a:pt x="6" y="2066"/>
                  </a:lnTo>
                  <a:lnTo>
                    <a:pt x="6" y="2066"/>
                  </a:lnTo>
                  <a:lnTo>
                    <a:pt x="3" y="2075"/>
                  </a:lnTo>
                  <a:lnTo>
                    <a:pt x="1" y="2085"/>
                  </a:lnTo>
                  <a:lnTo>
                    <a:pt x="0" y="2094"/>
                  </a:lnTo>
                  <a:lnTo>
                    <a:pt x="0" y="2104"/>
                  </a:lnTo>
                  <a:lnTo>
                    <a:pt x="0" y="2112"/>
                  </a:lnTo>
                  <a:lnTo>
                    <a:pt x="2" y="2119"/>
                  </a:lnTo>
                  <a:lnTo>
                    <a:pt x="6" y="2124"/>
                  </a:lnTo>
                  <a:lnTo>
                    <a:pt x="8" y="2125"/>
                  </a:lnTo>
                  <a:lnTo>
                    <a:pt x="11" y="2126"/>
                  </a:lnTo>
                  <a:lnTo>
                    <a:pt x="11" y="2126"/>
                  </a:lnTo>
                  <a:lnTo>
                    <a:pt x="46" y="2126"/>
                  </a:lnTo>
                  <a:lnTo>
                    <a:pt x="110" y="2125"/>
                  </a:lnTo>
                  <a:lnTo>
                    <a:pt x="177" y="2124"/>
                  </a:lnTo>
                  <a:lnTo>
                    <a:pt x="221" y="2121"/>
                  </a:lnTo>
                  <a:lnTo>
                    <a:pt x="221" y="2121"/>
                  </a:lnTo>
                  <a:lnTo>
                    <a:pt x="297" y="2114"/>
                  </a:lnTo>
                  <a:lnTo>
                    <a:pt x="335" y="2109"/>
                  </a:lnTo>
                  <a:lnTo>
                    <a:pt x="346" y="2107"/>
                  </a:lnTo>
                  <a:lnTo>
                    <a:pt x="351" y="2106"/>
                  </a:lnTo>
                  <a:lnTo>
                    <a:pt x="351" y="2106"/>
                  </a:lnTo>
                  <a:lnTo>
                    <a:pt x="352" y="2106"/>
                  </a:lnTo>
                  <a:lnTo>
                    <a:pt x="355" y="2106"/>
                  </a:lnTo>
                  <a:lnTo>
                    <a:pt x="361" y="2107"/>
                  </a:lnTo>
                  <a:lnTo>
                    <a:pt x="371" y="2111"/>
                  </a:lnTo>
                  <a:lnTo>
                    <a:pt x="371" y="2111"/>
                  </a:lnTo>
                  <a:lnTo>
                    <a:pt x="395" y="2112"/>
                  </a:lnTo>
                  <a:lnTo>
                    <a:pt x="414" y="2112"/>
                  </a:lnTo>
                  <a:lnTo>
                    <a:pt x="426" y="2111"/>
                  </a:lnTo>
                  <a:lnTo>
                    <a:pt x="426" y="2111"/>
                  </a:lnTo>
                  <a:lnTo>
                    <a:pt x="434" y="2109"/>
                  </a:lnTo>
                  <a:lnTo>
                    <a:pt x="442" y="2105"/>
                  </a:lnTo>
                  <a:lnTo>
                    <a:pt x="446" y="2102"/>
                  </a:lnTo>
                  <a:lnTo>
                    <a:pt x="449" y="2099"/>
                  </a:lnTo>
                  <a:lnTo>
                    <a:pt x="450" y="2095"/>
                  </a:lnTo>
                  <a:lnTo>
                    <a:pt x="451" y="2091"/>
                  </a:lnTo>
                  <a:lnTo>
                    <a:pt x="451" y="2091"/>
                  </a:lnTo>
                  <a:lnTo>
                    <a:pt x="449" y="2056"/>
                  </a:lnTo>
                  <a:lnTo>
                    <a:pt x="446" y="2031"/>
                  </a:lnTo>
                  <a:lnTo>
                    <a:pt x="461" y="2026"/>
                  </a:lnTo>
                  <a:lnTo>
                    <a:pt x="461" y="2026"/>
                  </a:lnTo>
                  <a:lnTo>
                    <a:pt x="457" y="1985"/>
                  </a:lnTo>
                  <a:lnTo>
                    <a:pt x="454" y="1955"/>
                  </a:lnTo>
                  <a:lnTo>
                    <a:pt x="451" y="1936"/>
                  </a:lnTo>
                  <a:lnTo>
                    <a:pt x="451" y="1936"/>
                  </a:lnTo>
                  <a:lnTo>
                    <a:pt x="452" y="1927"/>
                  </a:lnTo>
                  <a:lnTo>
                    <a:pt x="455" y="1909"/>
                  </a:lnTo>
                  <a:lnTo>
                    <a:pt x="467" y="1857"/>
                  </a:lnTo>
                  <a:lnTo>
                    <a:pt x="482" y="1798"/>
                  </a:lnTo>
                  <a:lnTo>
                    <a:pt x="487" y="1772"/>
                  </a:lnTo>
                  <a:lnTo>
                    <a:pt x="491" y="1750"/>
                  </a:lnTo>
                  <a:lnTo>
                    <a:pt x="491" y="1750"/>
                  </a:lnTo>
                  <a:lnTo>
                    <a:pt x="499" y="1683"/>
                  </a:lnTo>
                  <a:lnTo>
                    <a:pt x="509" y="1582"/>
                  </a:lnTo>
                  <a:lnTo>
                    <a:pt x="521" y="1450"/>
                  </a:lnTo>
                  <a:lnTo>
                    <a:pt x="711" y="1415"/>
                  </a:lnTo>
                  <a:lnTo>
                    <a:pt x="711" y="1415"/>
                  </a:lnTo>
                  <a:lnTo>
                    <a:pt x="803" y="1421"/>
                  </a:lnTo>
                  <a:lnTo>
                    <a:pt x="869" y="1426"/>
                  </a:lnTo>
                  <a:lnTo>
                    <a:pt x="906" y="1430"/>
                  </a:lnTo>
                  <a:lnTo>
                    <a:pt x="906" y="1430"/>
                  </a:lnTo>
                  <a:lnTo>
                    <a:pt x="946" y="1437"/>
                  </a:lnTo>
                  <a:lnTo>
                    <a:pt x="981" y="1442"/>
                  </a:lnTo>
                  <a:lnTo>
                    <a:pt x="1024" y="1448"/>
                  </a:lnTo>
                  <a:lnTo>
                    <a:pt x="1069" y="1453"/>
                  </a:lnTo>
                  <a:lnTo>
                    <a:pt x="1115" y="1457"/>
                  </a:lnTo>
                  <a:lnTo>
                    <a:pt x="1138" y="1458"/>
                  </a:lnTo>
                  <a:lnTo>
                    <a:pt x="1159" y="1458"/>
                  </a:lnTo>
                  <a:lnTo>
                    <a:pt x="1179" y="1457"/>
                  </a:lnTo>
                  <a:lnTo>
                    <a:pt x="1196" y="1455"/>
                  </a:lnTo>
                  <a:lnTo>
                    <a:pt x="1196" y="1455"/>
                  </a:lnTo>
                  <a:lnTo>
                    <a:pt x="1213" y="1451"/>
                  </a:lnTo>
                  <a:lnTo>
                    <a:pt x="1229" y="1446"/>
                  </a:lnTo>
                  <a:lnTo>
                    <a:pt x="1244" y="1441"/>
                  </a:lnTo>
                  <a:lnTo>
                    <a:pt x="1259" y="1433"/>
                  </a:lnTo>
                  <a:lnTo>
                    <a:pt x="1273" y="1426"/>
                  </a:lnTo>
                  <a:lnTo>
                    <a:pt x="1285" y="1418"/>
                  </a:lnTo>
                  <a:lnTo>
                    <a:pt x="1308" y="1401"/>
                  </a:lnTo>
                  <a:lnTo>
                    <a:pt x="1327" y="1386"/>
                  </a:lnTo>
                  <a:lnTo>
                    <a:pt x="1340" y="1372"/>
                  </a:lnTo>
                  <a:lnTo>
                    <a:pt x="1352" y="1359"/>
                  </a:lnTo>
                  <a:lnTo>
                    <a:pt x="1352" y="1359"/>
                  </a:lnTo>
                  <a:lnTo>
                    <a:pt x="1359" y="1367"/>
                  </a:lnTo>
                  <a:lnTo>
                    <a:pt x="1368" y="1374"/>
                  </a:lnTo>
                  <a:lnTo>
                    <a:pt x="1379" y="1381"/>
                  </a:lnTo>
                  <a:lnTo>
                    <a:pt x="1384" y="1383"/>
                  </a:lnTo>
                  <a:lnTo>
                    <a:pt x="1389" y="1385"/>
                  </a:lnTo>
                  <a:lnTo>
                    <a:pt x="1395" y="1386"/>
                  </a:lnTo>
                  <a:lnTo>
                    <a:pt x="1400" y="1385"/>
                  </a:lnTo>
                  <a:lnTo>
                    <a:pt x="1405" y="1382"/>
                  </a:lnTo>
                  <a:lnTo>
                    <a:pt x="1409" y="1378"/>
                  </a:lnTo>
                  <a:lnTo>
                    <a:pt x="1413" y="1373"/>
                  </a:lnTo>
                  <a:lnTo>
                    <a:pt x="1417" y="1364"/>
                  </a:lnTo>
                  <a:lnTo>
                    <a:pt x="1417" y="1364"/>
                  </a:lnTo>
                  <a:lnTo>
                    <a:pt x="1419" y="1356"/>
                  </a:lnTo>
                  <a:lnTo>
                    <a:pt x="1420" y="1346"/>
                  </a:lnTo>
                  <a:lnTo>
                    <a:pt x="1420" y="1337"/>
                  </a:lnTo>
                  <a:lnTo>
                    <a:pt x="1419" y="1329"/>
                  </a:lnTo>
                  <a:lnTo>
                    <a:pt x="1417" y="1312"/>
                  </a:lnTo>
                  <a:lnTo>
                    <a:pt x="1410" y="1297"/>
                  </a:lnTo>
                  <a:lnTo>
                    <a:pt x="1395" y="1264"/>
                  </a:lnTo>
                  <a:lnTo>
                    <a:pt x="1388" y="1247"/>
                  </a:lnTo>
                  <a:lnTo>
                    <a:pt x="1382" y="1229"/>
                  </a:lnTo>
                  <a:lnTo>
                    <a:pt x="1382" y="1229"/>
                  </a:lnTo>
                  <a:lnTo>
                    <a:pt x="1373" y="1204"/>
                  </a:lnTo>
                  <a:lnTo>
                    <a:pt x="1358" y="1165"/>
                  </a:lnTo>
                  <a:lnTo>
                    <a:pt x="1316" y="1063"/>
                  </a:lnTo>
                  <a:lnTo>
                    <a:pt x="1268" y="943"/>
                  </a:lnTo>
                  <a:lnTo>
                    <a:pt x="1221" y="828"/>
                  </a:lnTo>
                  <a:lnTo>
                    <a:pt x="1221" y="828"/>
                  </a:lnTo>
                  <a:lnTo>
                    <a:pt x="1210" y="802"/>
                  </a:lnTo>
                  <a:lnTo>
                    <a:pt x="1199" y="776"/>
                  </a:lnTo>
                  <a:lnTo>
                    <a:pt x="1186" y="748"/>
                  </a:lnTo>
                  <a:lnTo>
                    <a:pt x="1173" y="722"/>
                  </a:lnTo>
                  <a:lnTo>
                    <a:pt x="1144" y="670"/>
                  </a:lnTo>
                  <a:lnTo>
                    <a:pt x="1113" y="622"/>
                  </a:lnTo>
                  <a:lnTo>
                    <a:pt x="1083" y="576"/>
                  </a:lnTo>
                  <a:lnTo>
                    <a:pt x="1051" y="536"/>
                  </a:lnTo>
                  <a:lnTo>
                    <a:pt x="1038" y="519"/>
                  </a:lnTo>
                  <a:lnTo>
                    <a:pt x="1023" y="502"/>
                  </a:lnTo>
                  <a:lnTo>
                    <a:pt x="1009" y="489"/>
                  </a:lnTo>
                  <a:lnTo>
                    <a:pt x="996" y="477"/>
                  </a:lnTo>
                  <a:lnTo>
                    <a:pt x="996" y="477"/>
                  </a:lnTo>
                  <a:lnTo>
                    <a:pt x="971" y="457"/>
                  </a:lnTo>
                  <a:lnTo>
                    <a:pt x="948" y="440"/>
                  </a:lnTo>
                  <a:lnTo>
                    <a:pt x="925" y="425"/>
                  </a:lnTo>
                  <a:lnTo>
                    <a:pt x="905" y="414"/>
                  </a:lnTo>
                  <a:lnTo>
                    <a:pt x="874" y="396"/>
                  </a:lnTo>
                  <a:lnTo>
                    <a:pt x="865" y="390"/>
                  </a:lnTo>
                  <a:lnTo>
                    <a:pt x="861" y="387"/>
                  </a:lnTo>
                  <a:lnTo>
                    <a:pt x="861" y="387"/>
                  </a:lnTo>
                  <a:lnTo>
                    <a:pt x="858" y="383"/>
                  </a:lnTo>
                  <a:lnTo>
                    <a:pt x="849" y="376"/>
                  </a:lnTo>
                  <a:lnTo>
                    <a:pt x="824" y="357"/>
                  </a:lnTo>
                  <a:lnTo>
                    <a:pt x="786" y="332"/>
                  </a:lnTo>
                  <a:lnTo>
                    <a:pt x="771" y="342"/>
                  </a:lnTo>
                  <a:lnTo>
                    <a:pt x="771" y="342"/>
                  </a:lnTo>
                  <a:lnTo>
                    <a:pt x="767" y="335"/>
                  </a:lnTo>
                  <a:lnTo>
                    <a:pt x="764" y="330"/>
                  </a:lnTo>
                  <a:lnTo>
                    <a:pt x="761" y="327"/>
                  </a:lnTo>
                  <a:lnTo>
                    <a:pt x="761" y="327"/>
                  </a:lnTo>
                  <a:lnTo>
                    <a:pt x="756" y="327"/>
                  </a:lnTo>
                  <a:lnTo>
                    <a:pt x="747" y="330"/>
                  </a:lnTo>
                  <a:lnTo>
                    <a:pt x="736" y="332"/>
                  </a:lnTo>
                  <a:lnTo>
                    <a:pt x="731" y="322"/>
                  </a:lnTo>
                  <a:lnTo>
                    <a:pt x="731" y="322"/>
                  </a:lnTo>
                  <a:lnTo>
                    <a:pt x="730" y="311"/>
                  </a:lnTo>
                  <a:lnTo>
                    <a:pt x="729" y="288"/>
                  </a:lnTo>
                  <a:lnTo>
                    <a:pt x="726" y="257"/>
                  </a:lnTo>
                  <a:lnTo>
                    <a:pt x="726" y="257"/>
                  </a:lnTo>
                  <a:lnTo>
                    <a:pt x="711" y="192"/>
                  </a:lnTo>
                  <a:lnTo>
                    <a:pt x="711" y="192"/>
                  </a:lnTo>
                  <a:lnTo>
                    <a:pt x="702" y="149"/>
                  </a:lnTo>
                  <a:lnTo>
                    <a:pt x="696" y="127"/>
                  </a:lnTo>
                  <a:lnTo>
                    <a:pt x="694" y="118"/>
                  </a:lnTo>
                  <a:lnTo>
                    <a:pt x="691" y="112"/>
                  </a:lnTo>
                  <a:lnTo>
                    <a:pt x="691" y="112"/>
                  </a:lnTo>
                  <a:lnTo>
                    <a:pt x="681" y="97"/>
                  </a:lnTo>
                  <a:lnTo>
                    <a:pt x="664" y="74"/>
                  </a:lnTo>
                  <a:lnTo>
                    <a:pt x="654" y="64"/>
                  </a:lnTo>
                  <a:lnTo>
                    <a:pt x="644" y="54"/>
                  </a:lnTo>
                  <a:lnTo>
                    <a:pt x="634" y="46"/>
                  </a:lnTo>
                  <a:lnTo>
                    <a:pt x="626" y="41"/>
                  </a:lnTo>
                  <a:lnTo>
                    <a:pt x="626" y="41"/>
                  </a:lnTo>
                  <a:lnTo>
                    <a:pt x="609" y="34"/>
                  </a:lnTo>
                  <a:lnTo>
                    <a:pt x="587" y="21"/>
                  </a:lnTo>
                  <a:lnTo>
                    <a:pt x="566" y="11"/>
                  </a:lnTo>
                  <a:lnTo>
                    <a:pt x="557" y="8"/>
                  </a:lnTo>
                  <a:lnTo>
                    <a:pt x="551" y="6"/>
                  </a:lnTo>
                  <a:lnTo>
                    <a:pt x="551" y="6"/>
                  </a:lnTo>
                  <a:lnTo>
                    <a:pt x="515" y="1"/>
                  </a:lnTo>
                  <a:lnTo>
                    <a:pt x="497" y="0"/>
                  </a:lnTo>
                  <a:lnTo>
                    <a:pt x="490" y="0"/>
                  </a:lnTo>
                  <a:lnTo>
                    <a:pt x="486" y="1"/>
                  </a:lnTo>
                  <a:lnTo>
                    <a:pt x="486" y="1"/>
                  </a:lnTo>
                  <a:lnTo>
                    <a:pt x="451" y="21"/>
                  </a:lnTo>
                  <a:lnTo>
                    <a:pt x="451" y="21"/>
                  </a:lnTo>
                  <a:lnTo>
                    <a:pt x="437" y="21"/>
                  </a:lnTo>
                  <a:lnTo>
                    <a:pt x="405" y="24"/>
                  </a:lnTo>
                  <a:lnTo>
                    <a:pt x="386" y="25"/>
                  </a:lnTo>
                  <a:lnTo>
                    <a:pt x="370" y="29"/>
                  </a:lnTo>
                  <a:lnTo>
                    <a:pt x="362" y="31"/>
                  </a:lnTo>
                  <a:lnTo>
                    <a:pt x="355" y="34"/>
                  </a:lnTo>
                  <a:lnTo>
                    <a:pt x="350" y="38"/>
                  </a:lnTo>
                  <a:lnTo>
                    <a:pt x="346" y="41"/>
                  </a:lnTo>
                  <a:lnTo>
                    <a:pt x="346" y="41"/>
                  </a:lnTo>
                  <a:lnTo>
                    <a:pt x="340" y="50"/>
                  </a:lnTo>
                  <a:lnTo>
                    <a:pt x="334" y="61"/>
                  </a:lnTo>
                  <a:lnTo>
                    <a:pt x="322" y="83"/>
                  </a:lnTo>
                  <a:lnTo>
                    <a:pt x="306" y="117"/>
                  </a:lnTo>
                  <a:lnTo>
                    <a:pt x="306" y="117"/>
                  </a:lnTo>
                  <a:lnTo>
                    <a:pt x="301" y="129"/>
                  </a:lnTo>
                  <a:lnTo>
                    <a:pt x="297" y="149"/>
                  </a:lnTo>
                  <a:lnTo>
                    <a:pt x="292" y="169"/>
                  </a:lnTo>
                  <a:lnTo>
                    <a:pt x="291" y="182"/>
                  </a:lnTo>
                  <a:lnTo>
                    <a:pt x="291" y="182"/>
                  </a:lnTo>
                  <a:lnTo>
                    <a:pt x="291" y="199"/>
                  </a:lnTo>
                  <a:lnTo>
                    <a:pt x="290" y="208"/>
                  </a:lnTo>
                  <a:lnTo>
                    <a:pt x="291" y="217"/>
                  </a:lnTo>
                  <a:lnTo>
                    <a:pt x="291" y="217"/>
                  </a:lnTo>
                  <a:lnTo>
                    <a:pt x="294" y="224"/>
                  </a:lnTo>
                  <a:lnTo>
                    <a:pt x="299" y="233"/>
                  </a:lnTo>
                  <a:lnTo>
                    <a:pt x="306" y="242"/>
                  </a:lnTo>
                  <a:lnTo>
                    <a:pt x="306" y="242"/>
                  </a:lnTo>
                  <a:lnTo>
                    <a:pt x="306" y="254"/>
                  </a:lnTo>
                  <a:lnTo>
                    <a:pt x="307" y="266"/>
                  </a:lnTo>
                  <a:lnTo>
                    <a:pt x="306" y="272"/>
                  </a:lnTo>
                  <a:lnTo>
                    <a:pt x="306" y="272"/>
                  </a:lnTo>
                  <a:lnTo>
                    <a:pt x="306" y="279"/>
                  </a:lnTo>
                  <a:lnTo>
                    <a:pt x="309" y="291"/>
                  </a:lnTo>
                  <a:lnTo>
                    <a:pt x="312" y="303"/>
                  </a:lnTo>
                  <a:lnTo>
                    <a:pt x="316" y="312"/>
                  </a:lnTo>
                  <a:lnTo>
                    <a:pt x="316" y="312"/>
                  </a:lnTo>
                  <a:lnTo>
                    <a:pt x="321" y="323"/>
                  </a:lnTo>
                  <a:lnTo>
                    <a:pt x="326" y="338"/>
                  </a:lnTo>
                  <a:lnTo>
                    <a:pt x="330" y="355"/>
                  </a:lnTo>
                  <a:lnTo>
                    <a:pt x="331" y="360"/>
                  </a:lnTo>
                  <a:lnTo>
                    <a:pt x="331" y="362"/>
                  </a:lnTo>
                  <a:lnTo>
                    <a:pt x="331" y="362"/>
                  </a:lnTo>
                  <a:lnTo>
                    <a:pt x="320" y="380"/>
                  </a:lnTo>
                  <a:lnTo>
                    <a:pt x="312" y="392"/>
                  </a:lnTo>
                  <a:lnTo>
                    <a:pt x="311" y="397"/>
                  </a:lnTo>
                  <a:lnTo>
                    <a:pt x="311" y="402"/>
                  </a:lnTo>
                  <a:lnTo>
                    <a:pt x="311" y="402"/>
                  </a:lnTo>
                  <a:lnTo>
                    <a:pt x="312" y="406"/>
                  </a:lnTo>
                  <a:lnTo>
                    <a:pt x="315" y="409"/>
                  </a:lnTo>
                  <a:lnTo>
                    <a:pt x="322" y="414"/>
                  </a:lnTo>
                  <a:lnTo>
                    <a:pt x="327" y="419"/>
                  </a:lnTo>
                  <a:lnTo>
                    <a:pt x="330" y="420"/>
                  </a:lnTo>
                  <a:lnTo>
                    <a:pt x="331" y="422"/>
                  </a:lnTo>
                  <a:lnTo>
                    <a:pt x="331" y="422"/>
                  </a:lnTo>
                  <a:lnTo>
                    <a:pt x="332" y="430"/>
                  </a:lnTo>
                  <a:lnTo>
                    <a:pt x="332" y="442"/>
                  </a:lnTo>
                  <a:lnTo>
                    <a:pt x="334" y="455"/>
                  </a:lnTo>
                  <a:lnTo>
                    <a:pt x="335" y="460"/>
                  </a:lnTo>
                  <a:lnTo>
                    <a:pt x="336" y="462"/>
                  </a:lnTo>
                  <a:lnTo>
                    <a:pt x="336" y="462"/>
                  </a:lnTo>
                  <a:lnTo>
                    <a:pt x="339" y="467"/>
                  </a:lnTo>
                  <a:lnTo>
                    <a:pt x="342" y="475"/>
                  </a:lnTo>
                  <a:lnTo>
                    <a:pt x="345" y="482"/>
                  </a:lnTo>
                  <a:lnTo>
                    <a:pt x="346" y="487"/>
                  </a:lnTo>
                  <a:lnTo>
                    <a:pt x="346" y="487"/>
                  </a:lnTo>
                  <a:lnTo>
                    <a:pt x="345" y="502"/>
                  </a:lnTo>
                  <a:lnTo>
                    <a:pt x="344" y="514"/>
                  </a:lnTo>
                  <a:lnTo>
                    <a:pt x="345" y="521"/>
                  </a:lnTo>
                  <a:lnTo>
                    <a:pt x="346" y="528"/>
                  </a:lnTo>
                  <a:lnTo>
                    <a:pt x="346" y="528"/>
                  </a:lnTo>
                  <a:lnTo>
                    <a:pt x="350" y="546"/>
                  </a:lnTo>
                  <a:lnTo>
                    <a:pt x="354" y="570"/>
                  </a:lnTo>
                  <a:lnTo>
                    <a:pt x="356" y="598"/>
                  </a:lnTo>
                  <a:lnTo>
                    <a:pt x="346" y="608"/>
                  </a:lnTo>
                  <a:lnTo>
                    <a:pt x="346" y="618"/>
                  </a:lnTo>
                  <a:lnTo>
                    <a:pt x="346" y="628"/>
                  </a:lnTo>
                  <a:lnTo>
                    <a:pt x="336" y="628"/>
                  </a:lnTo>
                  <a:lnTo>
                    <a:pt x="336" y="628"/>
                  </a:lnTo>
                  <a:lnTo>
                    <a:pt x="334" y="633"/>
                  </a:lnTo>
                  <a:lnTo>
                    <a:pt x="326" y="644"/>
                  </a:lnTo>
                  <a:lnTo>
                    <a:pt x="320" y="660"/>
                  </a:lnTo>
                  <a:lnTo>
                    <a:pt x="317" y="669"/>
                  </a:lnTo>
                  <a:lnTo>
                    <a:pt x="316" y="678"/>
                  </a:lnTo>
                  <a:lnTo>
                    <a:pt x="316" y="678"/>
                  </a:lnTo>
                  <a:lnTo>
                    <a:pt x="310" y="720"/>
                  </a:lnTo>
                  <a:lnTo>
                    <a:pt x="299" y="794"/>
                  </a:lnTo>
                  <a:lnTo>
                    <a:pt x="292" y="834"/>
                  </a:lnTo>
                  <a:lnTo>
                    <a:pt x="289" y="871"/>
                  </a:lnTo>
                  <a:lnTo>
                    <a:pt x="286" y="900"/>
                  </a:lnTo>
                  <a:lnTo>
                    <a:pt x="285" y="911"/>
                  </a:lnTo>
                  <a:lnTo>
                    <a:pt x="286" y="918"/>
                  </a:lnTo>
                  <a:lnTo>
                    <a:pt x="286" y="918"/>
                  </a:lnTo>
                  <a:lnTo>
                    <a:pt x="287" y="930"/>
                  </a:lnTo>
                  <a:lnTo>
                    <a:pt x="289" y="938"/>
                  </a:lnTo>
                  <a:lnTo>
                    <a:pt x="290" y="947"/>
                  </a:lnTo>
                  <a:lnTo>
                    <a:pt x="291" y="954"/>
                  </a:lnTo>
                  <a:lnTo>
                    <a:pt x="292" y="959"/>
                  </a:lnTo>
                  <a:lnTo>
                    <a:pt x="296" y="964"/>
                  </a:lnTo>
                  <a:lnTo>
                    <a:pt x="302" y="966"/>
                  </a:lnTo>
                  <a:lnTo>
                    <a:pt x="311" y="969"/>
                  </a:lnTo>
                  <a:lnTo>
                    <a:pt x="311" y="969"/>
                  </a:lnTo>
                  <a:lnTo>
                    <a:pt x="329" y="971"/>
                  </a:lnTo>
                  <a:lnTo>
                    <a:pt x="344" y="972"/>
                  </a:lnTo>
                  <a:lnTo>
                    <a:pt x="376" y="974"/>
                  </a:lnTo>
                  <a:lnTo>
                    <a:pt x="376" y="974"/>
                  </a:lnTo>
                  <a:lnTo>
                    <a:pt x="387" y="974"/>
                  </a:lnTo>
                  <a:lnTo>
                    <a:pt x="401" y="972"/>
                  </a:lnTo>
                  <a:lnTo>
                    <a:pt x="416" y="970"/>
                  </a:lnTo>
                  <a:lnTo>
                    <a:pt x="431" y="966"/>
                  </a:lnTo>
                  <a:lnTo>
                    <a:pt x="447" y="961"/>
                  </a:lnTo>
                  <a:lnTo>
                    <a:pt x="462" y="956"/>
                  </a:lnTo>
                  <a:lnTo>
                    <a:pt x="475" y="950"/>
                  </a:lnTo>
                  <a:lnTo>
                    <a:pt x="486" y="943"/>
                  </a:lnTo>
                  <a:lnTo>
                    <a:pt x="486" y="943"/>
                  </a:lnTo>
                  <a:close/>
                  <a:moveTo>
                    <a:pt x="471" y="603"/>
                  </a:moveTo>
                  <a:lnTo>
                    <a:pt x="471" y="603"/>
                  </a:lnTo>
                  <a:lnTo>
                    <a:pt x="495" y="589"/>
                  </a:lnTo>
                  <a:lnTo>
                    <a:pt x="515" y="578"/>
                  </a:lnTo>
                  <a:lnTo>
                    <a:pt x="531" y="568"/>
                  </a:lnTo>
                  <a:lnTo>
                    <a:pt x="531" y="568"/>
                  </a:lnTo>
                  <a:lnTo>
                    <a:pt x="537" y="563"/>
                  </a:lnTo>
                  <a:lnTo>
                    <a:pt x="542" y="556"/>
                  </a:lnTo>
                  <a:lnTo>
                    <a:pt x="546" y="550"/>
                  </a:lnTo>
                  <a:lnTo>
                    <a:pt x="550" y="544"/>
                  </a:lnTo>
                  <a:lnTo>
                    <a:pt x="555" y="533"/>
                  </a:lnTo>
                  <a:lnTo>
                    <a:pt x="556" y="528"/>
                  </a:lnTo>
                  <a:lnTo>
                    <a:pt x="581" y="548"/>
                  </a:lnTo>
                  <a:lnTo>
                    <a:pt x="581" y="548"/>
                  </a:lnTo>
                  <a:lnTo>
                    <a:pt x="570" y="570"/>
                  </a:lnTo>
                  <a:lnTo>
                    <a:pt x="560" y="589"/>
                  </a:lnTo>
                  <a:lnTo>
                    <a:pt x="551" y="603"/>
                  </a:lnTo>
                  <a:lnTo>
                    <a:pt x="551" y="603"/>
                  </a:lnTo>
                  <a:lnTo>
                    <a:pt x="539" y="620"/>
                  </a:lnTo>
                  <a:lnTo>
                    <a:pt x="520" y="645"/>
                  </a:lnTo>
                  <a:lnTo>
                    <a:pt x="510" y="659"/>
                  </a:lnTo>
                  <a:lnTo>
                    <a:pt x="500" y="670"/>
                  </a:lnTo>
                  <a:lnTo>
                    <a:pt x="490" y="680"/>
                  </a:lnTo>
                  <a:lnTo>
                    <a:pt x="481" y="688"/>
                  </a:lnTo>
                  <a:lnTo>
                    <a:pt x="481" y="688"/>
                  </a:lnTo>
                  <a:lnTo>
                    <a:pt x="477" y="689"/>
                  </a:lnTo>
                  <a:lnTo>
                    <a:pt x="475" y="690"/>
                  </a:lnTo>
                  <a:lnTo>
                    <a:pt x="474" y="689"/>
                  </a:lnTo>
                  <a:lnTo>
                    <a:pt x="472" y="688"/>
                  </a:lnTo>
                  <a:lnTo>
                    <a:pt x="471" y="683"/>
                  </a:lnTo>
                  <a:lnTo>
                    <a:pt x="474" y="675"/>
                  </a:lnTo>
                  <a:lnTo>
                    <a:pt x="479" y="659"/>
                  </a:lnTo>
                  <a:lnTo>
                    <a:pt x="481" y="648"/>
                  </a:lnTo>
                  <a:lnTo>
                    <a:pt x="481" y="648"/>
                  </a:lnTo>
                  <a:lnTo>
                    <a:pt x="482" y="642"/>
                  </a:lnTo>
                  <a:lnTo>
                    <a:pt x="484" y="634"/>
                  </a:lnTo>
                  <a:lnTo>
                    <a:pt x="486" y="623"/>
                  </a:lnTo>
                  <a:lnTo>
                    <a:pt x="486" y="623"/>
                  </a:lnTo>
                  <a:lnTo>
                    <a:pt x="485" y="622"/>
                  </a:lnTo>
                  <a:lnTo>
                    <a:pt x="484" y="622"/>
                  </a:lnTo>
                  <a:lnTo>
                    <a:pt x="479" y="622"/>
                  </a:lnTo>
                  <a:lnTo>
                    <a:pt x="471" y="623"/>
                  </a:lnTo>
                  <a:lnTo>
                    <a:pt x="471" y="603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64385B9-AD4A-416A-BC4D-E3E76C8D45F2}"/>
              </a:ext>
            </a:extLst>
          </p:cNvPr>
          <p:cNvGrpSpPr/>
          <p:nvPr/>
        </p:nvGrpSpPr>
        <p:grpSpPr>
          <a:xfrm>
            <a:off x="6785699" y="1068131"/>
            <a:ext cx="2280930" cy="2440480"/>
            <a:chOff x="5857875" y="220663"/>
            <a:chExt cx="3449638" cy="3690938"/>
          </a:xfrm>
          <a:solidFill>
            <a:schemeClr val="tx1"/>
          </a:solidFill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2AE65C97-ED61-411C-B8AF-9B213BB88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5" y="1327150"/>
              <a:ext cx="1095375" cy="741363"/>
            </a:xfrm>
            <a:custGeom>
              <a:avLst/>
              <a:gdLst>
                <a:gd name="T0" fmla="*/ 670 w 690"/>
                <a:gd name="T1" fmla="*/ 451 h 467"/>
                <a:gd name="T2" fmla="*/ 670 w 690"/>
                <a:gd name="T3" fmla="*/ 451 h 467"/>
                <a:gd name="T4" fmla="*/ 681 w 690"/>
                <a:gd name="T5" fmla="*/ 398 h 467"/>
                <a:gd name="T6" fmla="*/ 689 w 690"/>
                <a:gd name="T7" fmla="*/ 363 h 467"/>
                <a:gd name="T8" fmla="*/ 690 w 690"/>
                <a:gd name="T9" fmla="*/ 350 h 467"/>
                <a:gd name="T10" fmla="*/ 690 w 690"/>
                <a:gd name="T11" fmla="*/ 345 h 467"/>
                <a:gd name="T12" fmla="*/ 690 w 690"/>
                <a:gd name="T13" fmla="*/ 345 h 467"/>
                <a:gd name="T14" fmla="*/ 626 w 690"/>
                <a:gd name="T15" fmla="*/ 347 h 467"/>
                <a:gd name="T16" fmla="*/ 491 w 690"/>
                <a:gd name="T17" fmla="*/ 350 h 467"/>
                <a:gd name="T18" fmla="*/ 295 w 690"/>
                <a:gd name="T19" fmla="*/ 356 h 467"/>
                <a:gd name="T20" fmla="*/ 285 w 690"/>
                <a:gd name="T21" fmla="*/ 356 h 467"/>
                <a:gd name="T22" fmla="*/ 275 w 690"/>
                <a:gd name="T23" fmla="*/ 350 h 467"/>
                <a:gd name="T24" fmla="*/ 120 w 690"/>
                <a:gd name="T25" fmla="*/ 0 h 467"/>
                <a:gd name="T26" fmla="*/ 0 w 690"/>
                <a:gd name="T27" fmla="*/ 25 h 467"/>
                <a:gd name="T28" fmla="*/ 0 w 690"/>
                <a:gd name="T29" fmla="*/ 35 h 467"/>
                <a:gd name="T30" fmla="*/ 175 w 690"/>
                <a:gd name="T31" fmla="*/ 446 h 467"/>
                <a:gd name="T32" fmla="*/ 175 w 690"/>
                <a:gd name="T33" fmla="*/ 446 h 467"/>
                <a:gd name="T34" fmla="*/ 182 w 690"/>
                <a:gd name="T35" fmla="*/ 448 h 467"/>
                <a:gd name="T36" fmla="*/ 187 w 690"/>
                <a:gd name="T37" fmla="*/ 452 h 467"/>
                <a:gd name="T38" fmla="*/ 188 w 690"/>
                <a:gd name="T39" fmla="*/ 453 h 467"/>
                <a:gd name="T40" fmla="*/ 190 w 690"/>
                <a:gd name="T41" fmla="*/ 456 h 467"/>
                <a:gd name="T42" fmla="*/ 190 w 690"/>
                <a:gd name="T43" fmla="*/ 456 h 467"/>
                <a:gd name="T44" fmla="*/ 191 w 690"/>
                <a:gd name="T45" fmla="*/ 461 h 467"/>
                <a:gd name="T46" fmla="*/ 193 w 690"/>
                <a:gd name="T47" fmla="*/ 465 h 467"/>
                <a:gd name="T48" fmla="*/ 193 w 690"/>
                <a:gd name="T49" fmla="*/ 467 h 467"/>
                <a:gd name="T50" fmla="*/ 196 w 690"/>
                <a:gd name="T51" fmla="*/ 467 h 467"/>
                <a:gd name="T52" fmla="*/ 197 w 690"/>
                <a:gd name="T53" fmla="*/ 467 h 467"/>
                <a:gd name="T54" fmla="*/ 200 w 690"/>
                <a:gd name="T55" fmla="*/ 466 h 467"/>
                <a:gd name="T56" fmla="*/ 200 w 690"/>
                <a:gd name="T57" fmla="*/ 466 h 467"/>
                <a:gd name="T58" fmla="*/ 205 w 690"/>
                <a:gd name="T59" fmla="*/ 463 h 467"/>
                <a:gd name="T60" fmla="*/ 210 w 690"/>
                <a:gd name="T61" fmla="*/ 461 h 467"/>
                <a:gd name="T62" fmla="*/ 215 w 690"/>
                <a:gd name="T63" fmla="*/ 461 h 467"/>
                <a:gd name="T64" fmla="*/ 670 w 690"/>
                <a:gd name="T65" fmla="*/ 45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0" h="467">
                  <a:moveTo>
                    <a:pt x="670" y="451"/>
                  </a:moveTo>
                  <a:lnTo>
                    <a:pt x="670" y="451"/>
                  </a:lnTo>
                  <a:lnTo>
                    <a:pt x="681" y="398"/>
                  </a:lnTo>
                  <a:lnTo>
                    <a:pt x="689" y="363"/>
                  </a:lnTo>
                  <a:lnTo>
                    <a:pt x="690" y="350"/>
                  </a:lnTo>
                  <a:lnTo>
                    <a:pt x="690" y="345"/>
                  </a:lnTo>
                  <a:lnTo>
                    <a:pt x="690" y="345"/>
                  </a:lnTo>
                  <a:lnTo>
                    <a:pt x="626" y="347"/>
                  </a:lnTo>
                  <a:lnTo>
                    <a:pt x="491" y="350"/>
                  </a:lnTo>
                  <a:lnTo>
                    <a:pt x="295" y="356"/>
                  </a:lnTo>
                  <a:lnTo>
                    <a:pt x="285" y="356"/>
                  </a:lnTo>
                  <a:lnTo>
                    <a:pt x="275" y="350"/>
                  </a:lnTo>
                  <a:lnTo>
                    <a:pt x="120" y="0"/>
                  </a:lnTo>
                  <a:lnTo>
                    <a:pt x="0" y="25"/>
                  </a:lnTo>
                  <a:lnTo>
                    <a:pt x="0" y="35"/>
                  </a:lnTo>
                  <a:lnTo>
                    <a:pt x="175" y="446"/>
                  </a:lnTo>
                  <a:lnTo>
                    <a:pt x="175" y="446"/>
                  </a:lnTo>
                  <a:lnTo>
                    <a:pt x="182" y="448"/>
                  </a:lnTo>
                  <a:lnTo>
                    <a:pt x="187" y="452"/>
                  </a:lnTo>
                  <a:lnTo>
                    <a:pt x="188" y="453"/>
                  </a:lnTo>
                  <a:lnTo>
                    <a:pt x="190" y="456"/>
                  </a:lnTo>
                  <a:lnTo>
                    <a:pt x="190" y="456"/>
                  </a:lnTo>
                  <a:lnTo>
                    <a:pt x="191" y="461"/>
                  </a:lnTo>
                  <a:lnTo>
                    <a:pt x="193" y="465"/>
                  </a:lnTo>
                  <a:lnTo>
                    <a:pt x="193" y="467"/>
                  </a:lnTo>
                  <a:lnTo>
                    <a:pt x="196" y="467"/>
                  </a:lnTo>
                  <a:lnTo>
                    <a:pt x="197" y="467"/>
                  </a:lnTo>
                  <a:lnTo>
                    <a:pt x="200" y="466"/>
                  </a:lnTo>
                  <a:lnTo>
                    <a:pt x="200" y="466"/>
                  </a:lnTo>
                  <a:lnTo>
                    <a:pt x="205" y="463"/>
                  </a:lnTo>
                  <a:lnTo>
                    <a:pt x="210" y="461"/>
                  </a:lnTo>
                  <a:lnTo>
                    <a:pt x="215" y="461"/>
                  </a:lnTo>
                  <a:lnTo>
                    <a:pt x="670" y="451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80CC7620-6F9C-4730-B242-BEB42DB13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8" y="220663"/>
              <a:ext cx="2949575" cy="3690938"/>
            </a:xfrm>
            <a:custGeom>
              <a:avLst/>
              <a:gdLst>
                <a:gd name="T0" fmla="*/ 1234 w 1858"/>
                <a:gd name="T1" fmla="*/ 598 h 2325"/>
                <a:gd name="T2" fmla="*/ 1148 w 1858"/>
                <a:gd name="T3" fmla="*/ 705 h 2325"/>
                <a:gd name="T4" fmla="*/ 1070 w 1858"/>
                <a:gd name="T5" fmla="*/ 807 h 2325"/>
                <a:gd name="T6" fmla="*/ 1003 w 1858"/>
                <a:gd name="T7" fmla="*/ 965 h 2325"/>
                <a:gd name="T8" fmla="*/ 900 w 1858"/>
                <a:gd name="T9" fmla="*/ 1098 h 2325"/>
                <a:gd name="T10" fmla="*/ 605 w 1858"/>
                <a:gd name="T11" fmla="*/ 1207 h 2325"/>
                <a:gd name="T12" fmla="*/ 500 w 1858"/>
                <a:gd name="T13" fmla="*/ 1203 h 2325"/>
                <a:gd name="T14" fmla="*/ 440 w 1858"/>
                <a:gd name="T15" fmla="*/ 1268 h 2325"/>
                <a:gd name="T16" fmla="*/ 257 w 1858"/>
                <a:gd name="T17" fmla="*/ 1396 h 2325"/>
                <a:gd name="T18" fmla="*/ 119 w 1858"/>
                <a:gd name="T19" fmla="*/ 1487 h 2325"/>
                <a:gd name="T20" fmla="*/ 150 w 1858"/>
                <a:gd name="T21" fmla="*/ 1549 h 2325"/>
                <a:gd name="T22" fmla="*/ 255 w 1858"/>
                <a:gd name="T23" fmla="*/ 1864 h 2325"/>
                <a:gd name="T24" fmla="*/ 215 w 1858"/>
                <a:gd name="T25" fmla="*/ 2145 h 2325"/>
                <a:gd name="T26" fmla="*/ 141 w 1858"/>
                <a:gd name="T27" fmla="*/ 2203 h 2325"/>
                <a:gd name="T28" fmla="*/ 34 w 1858"/>
                <a:gd name="T29" fmla="*/ 2221 h 2325"/>
                <a:gd name="T30" fmla="*/ 0 w 1858"/>
                <a:gd name="T31" fmla="*/ 2260 h 2325"/>
                <a:gd name="T32" fmla="*/ 30 w 1858"/>
                <a:gd name="T33" fmla="*/ 2309 h 2325"/>
                <a:gd name="T34" fmla="*/ 125 w 1858"/>
                <a:gd name="T35" fmla="*/ 2325 h 2325"/>
                <a:gd name="T36" fmla="*/ 340 w 1858"/>
                <a:gd name="T37" fmla="*/ 2315 h 2325"/>
                <a:gd name="T38" fmla="*/ 431 w 1858"/>
                <a:gd name="T39" fmla="*/ 2303 h 2325"/>
                <a:gd name="T40" fmla="*/ 426 w 1858"/>
                <a:gd name="T41" fmla="*/ 2230 h 2325"/>
                <a:gd name="T42" fmla="*/ 470 w 1858"/>
                <a:gd name="T43" fmla="*/ 1965 h 2325"/>
                <a:gd name="T44" fmla="*/ 680 w 1858"/>
                <a:gd name="T45" fmla="*/ 1634 h 2325"/>
                <a:gd name="T46" fmla="*/ 1070 w 1858"/>
                <a:gd name="T47" fmla="*/ 1659 h 2325"/>
                <a:gd name="T48" fmla="*/ 1260 w 1858"/>
                <a:gd name="T49" fmla="*/ 1655 h 2325"/>
                <a:gd name="T50" fmla="*/ 1415 w 1858"/>
                <a:gd name="T51" fmla="*/ 1594 h 2325"/>
                <a:gd name="T52" fmla="*/ 1494 w 1858"/>
                <a:gd name="T53" fmla="*/ 1179 h 2325"/>
                <a:gd name="T54" fmla="*/ 1606 w 1858"/>
                <a:gd name="T55" fmla="*/ 967 h 2325"/>
                <a:gd name="T56" fmla="*/ 1671 w 1858"/>
                <a:gd name="T57" fmla="*/ 1133 h 2325"/>
                <a:gd name="T58" fmla="*/ 1561 w 1858"/>
                <a:gd name="T59" fmla="*/ 1504 h 2325"/>
                <a:gd name="T60" fmla="*/ 1493 w 1858"/>
                <a:gd name="T61" fmla="*/ 1584 h 2325"/>
                <a:gd name="T62" fmla="*/ 1442 w 1858"/>
                <a:gd name="T63" fmla="*/ 1678 h 2325"/>
                <a:gd name="T64" fmla="*/ 1439 w 1858"/>
                <a:gd name="T65" fmla="*/ 1732 h 2325"/>
                <a:gd name="T66" fmla="*/ 1492 w 1858"/>
                <a:gd name="T67" fmla="*/ 1653 h 2325"/>
                <a:gd name="T68" fmla="*/ 1494 w 1858"/>
                <a:gd name="T69" fmla="*/ 1685 h 2325"/>
                <a:gd name="T70" fmla="*/ 1472 w 1858"/>
                <a:gd name="T71" fmla="*/ 1722 h 2325"/>
                <a:gd name="T72" fmla="*/ 1415 w 1858"/>
                <a:gd name="T73" fmla="*/ 1753 h 2325"/>
                <a:gd name="T74" fmla="*/ 1460 w 1858"/>
                <a:gd name="T75" fmla="*/ 1778 h 2325"/>
                <a:gd name="T76" fmla="*/ 1515 w 1858"/>
                <a:gd name="T77" fmla="*/ 1784 h 2325"/>
                <a:gd name="T78" fmla="*/ 1566 w 1858"/>
                <a:gd name="T79" fmla="*/ 1770 h 2325"/>
                <a:gd name="T80" fmla="*/ 1631 w 1858"/>
                <a:gd name="T81" fmla="*/ 1722 h 2325"/>
                <a:gd name="T82" fmla="*/ 1829 w 1858"/>
                <a:gd name="T83" fmla="*/ 1215 h 2325"/>
                <a:gd name="T84" fmla="*/ 1837 w 1858"/>
                <a:gd name="T85" fmla="*/ 796 h 2325"/>
                <a:gd name="T86" fmla="*/ 1781 w 1858"/>
                <a:gd name="T87" fmla="*/ 632 h 2325"/>
                <a:gd name="T88" fmla="*/ 1636 w 1858"/>
                <a:gd name="T89" fmla="*/ 451 h 2325"/>
                <a:gd name="T90" fmla="*/ 1666 w 1858"/>
                <a:gd name="T91" fmla="*/ 437 h 2325"/>
                <a:gd name="T92" fmla="*/ 1691 w 1858"/>
                <a:gd name="T93" fmla="*/ 341 h 2325"/>
                <a:gd name="T94" fmla="*/ 1736 w 1858"/>
                <a:gd name="T95" fmla="*/ 158 h 2325"/>
                <a:gd name="T96" fmla="*/ 1691 w 1858"/>
                <a:gd name="T97" fmla="*/ 80 h 2325"/>
                <a:gd name="T98" fmla="*/ 1579 w 1858"/>
                <a:gd name="T99" fmla="*/ 13 h 2325"/>
                <a:gd name="T100" fmla="*/ 1452 w 1858"/>
                <a:gd name="T101" fmla="*/ 3 h 2325"/>
                <a:gd name="T102" fmla="*/ 1355 w 1858"/>
                <a:gd name="T103" fmla="*/ 60 h 2325"/>
                <a:gd name="T104" fmla="*/ 1343 w 1858"/>
                <a:gd name="T105" fmla="*/ 140 h 2325"/>
                <a:gd name="T106" fmla="*/ 1317 w 1858"/>
                <a:gd name="T107" fmla="*/ 237 h 2325"/>
                <a:gd name="T108" fmla="*/ 1300 w 1858"/>
                <a:gd name="T109" fmla="*/ 296 h 2325"/>
                <a:gd name="T110" fmla="*/ 1290 w 1858"/>
                <a:gd name="T111" fmla="*/ 343 h 2325"/>
                <a:gd name="T112" fmla="*/ 1290 w 1858"/>
                <a:gd name="T113" fmla="*/ 466 h 2325"/>
                <a:gd name="T114" fmla="*/ 1350 w 1858"/>
                <a:gd name="T115" fmla="*/ 511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58" h="2325">
                  <a:moveTo>
                    <a:pt x="1315" y="521"/>
                  </a:moveTo>
                  <a:lnTo>
                    <a:pt x="1315" y="521"/>
                  </a:lnTo>
                  <a:lnTo>
                    <a:pt x="1312" y="530"/>
                  </a:lnTo>
                  <a:lnTo>
                    <a:pt x="1307" y="536"/>
                  </a:lnTo>
                  <a:lnTo>
                    <a:pt x="1295" y="545"/>
                  </a:lnTo>
                  <a:lnTo>
                    <a:pt x="1275" y="561"/>
                  </a:lnTo>
                  <a:lnTo>
                    <a:pt x="1275" y="561"/>
                  </a:lnTo>
                  <a:lnTo>
                    <a:pt x="1252" y="581"/>
                  </a:lnTo>
                  <a:lnTo>
                    <a:pt x="1234" y="598"/>
                  </a:lnTo>
                  <a:lnTo>
                    <a:pt x="1220" y="611"/>
                  </a:lnTo>
                  <a:lnTo>
                    <a:pt x="1210" y="622"/>
                  </a:lnTo>
                  <a:lnTo>
                    <a:pt x="1210" y="622"/>
                  </a:lnTo>
                  <a:lnTo>
                    <a:pt x="1202" y="632"/>
                  </a:lnTo>
                  <a:lnTo>
                    <a:pt x="1185" y="652"/>
                  </a:lnTo>
                  <a:lnTo>
                    <a:pt x="1185" y="652"/>
                  </a:lnTo>
                  <a:lnTo>
                    <a:pt x="1173" y="670"/>
                  </a:lnTo>
                  <a:lnTo>
                    <a:pt x="1160" y="688"/>
                  </a:lnTo>
                  <a:lnTo>
                    <a:pt x="1148" y="705"/>
                  </a:lnTo>
                  <a:lnTo>
                    <a:pt x="1135" y="722"/>
                  </a:lnTo>
                  <a:lnTo>
                    <a:pt x="1135" y="722"/>
                  </a:lnTo>
                  <a:lnTo>
                    <a:pt x="1119" y="738"/>
                  </a:lnTo>
                  <a:lnTo>
                    <a:pt x="1102" y="757"/>
                  </a:lnTo>
                  <a:lnTo>
                    <a:pt x="1093" y="768"/>
                  </a:lnTo>
                  <a:lnTo>
                    <a:pt x="1084" y="781"/>
                  </a:lnTo>
                  <a:lnTo>
                    <a:pt x="1077" y="793"/>
                  </a:lnTo>
                  <a:lnTo>
                    <a:pt x="1070" y="807"/>
                  </a:lnTo>
                  <a:lnTo>
                    <a:pt x="1070" y="807"/>
                  </a:lnTo>
                  <a:lnTo>
                    <a:pt x="1059" y="833"/>
                  </a:lnTo>
                  <a:lnTo>
                    <a:pt x="1048" y="857"/>
                  </a:lnTo>
                  <a:lnTo>
                    <a:pt x="1037" y="883"/>
                  </a:lnTo>
                  <a:lnTo>
                    <a:pt x="1032" y="900"/>
                  </a:lnTo>
                  <a:lnTo>
                    <a:pt x="1025" y="917"/>
                  </a:lnTo>
                  <a:lnTo>
                    <a:pt x="1025" y="917"/>
                  </a:lnTo>
                  <a:lnTo>
                    <a:pt x="1019" y="936"/>
                  </a:lnTo>
                  <a:lnTo>
                    <a:pt x="1010" y="951"/>
                  </a:lnTo>
                  <a:lnTo>
                    <a:pt x="1003" y="965"/>
                  </a:lnTo>
                  <a:lnTo>
                    <a:pt x="994" y="975"/>
                  </a:lnTo>
                  <a:lnTo>
                    <a:pt x="985" y="984"/>
                  </a:lnTo>
                  <a:lnTo>
                    <a:pt x="978" y="991"/>
                  </a:lnTo>
                  <a:lnTo>
                    <a:pt x="970" y="997"/>
                  </a:lnTo>
                  <a:lnTo>
                    <a:pt x="970" y="997"/>
                  </a:lnTo>
                  <a:lnTo>
                    <a:pt x="941" y="1016"/>
                  </a:lnTo>
                  <a:lnTo>
                    <a:pt x="915" y="1032"/>
                  </a:lnTo>
                  <a:lnTo>
                    <a:pt x="915" y="1032"/>
                  </a:lnTo>
                  <a:lnTo>
                    <a:pt x="900" y="1098"/>
                  </a:lnTo>
                  <a:lnTo>
                    <a:pt x="900" y="1098"/>
                  </a:lnTo>
                  <a:lnTo>
                    <a:pt x="863" y="1170"/>
                  </a:lnTo>
                  <a:lnTo>
                    <a:pt x="825" y="1243"/>
                  </a:lnTo>
                  <a:lnTo>
                    <a:pt x="825" y="1243"/>
                  </a:lnTo>
                  <a:lnTo>
                    <a:pt x="815" y="1264"/>
                  </a:lnTo>
                  <a:lnTo>
                    <a:pt x="805" y="1283"/>
                  </a:lnTo>
                  <a:lnTo>
                    <a:pt x="805" y="1283"/>
                  </a:lnTo>
                  <a:lnTo>
                    <a:pt x="689" y="1238"/>
                  </a:lnTo>
                  <a:lnTo>
                    <a:pt x="605" y="1207"/>
                  </a:lnTo>
                  <a:lnTo>
                    <a:pt x="575" y="1197"/>
                  </a:lnTo>
                  <a:lnTo>
                    <a:pt x="560" y="1193"/>
                  </a:lnTo>
                  <a:lnTo>
                    <a:pt x="560" y="1193"/>
                  </a:lnTo>
                  <a:lnTo>
                    <a:pt x="549" y="1192"/>
                  </a:lnTo>
                  <a:lnTo>
                    <a:pt x="536" y="1190"/>
                  </a:lnTo>
                  <a:lnTo>
                    <a:pt x="529" y="1190"/>
                  </a:lnTo>
                  <a:lnTo>
                    <a:pt x="520" y="1192"/>
                  </a:lnTo>
                  <a:lnTo>
                    <a:pt x="511" y="1197"/>
                  </a:lnTo>
                  <a:lnTo>
                    <a:pt x="500" y="1203"/>
                  </a:lnTo>
                  <a:lnTo>
                    <a:pt x="500" y="1203"/>
                  </a:lnTo>
                  <a:lnTo>
                    <a:pt x="489" y="1212"/>
                  </a:lnTo>
                  <a:lnTo>
                    <a:pt x="478" y="1220"/>
                  </a:lnTo>
                  <a:lnTo>
                    <a:pt x="469" y="1229"/>
                  </a:lnTo>
                  <a:lnTo>
                    <a:pt x="460" y="1238"/>
                  </a:lnTo>
                  <a:lnTo>
                    <a:pt x="447" y="1255"/>
                  </a:lnTo>
                  <a:lnTo>
                    <a:pt x="442" y="1262"/>
                  </a:lnTo>
                  <a:lnTo>
                    <a:pt x="440" y="1268"/>
                  </a:lnTo>
                  <a:lnTo>
                    <a:pt x="440" y="1268"/>
                  </a:lnTo>
                  <a:lnTo>
                    <a:pt x="431" y="1286"/>
                  </a:lnTo>
                  <a:lnTo>
                    <a:pt x="416" y="1311"/>
                  </a:lnTo>
                  <a:lnTo>
                    <a:pt x="395" y="1343"/>
                  </a:lnTo>
                  <a:lnTo>
                    <a:pt x="395" y="1343"/>
                  </a:lnTo>
                  <a:lnTo>
                    <a:pt x="371" y="1353"/>
                  </a:lnTo>
                  <a:lnTo>
                    <a:pt x="342" y="1364"/>
                  </a:lnTo>
                  <a:lnTo>
                    <a:pt x="305" y="1378"/>
                  </a:lnTo>
                  <a:lnTo>
                    <a:pt x="305" y="1378"/>
                  </a:lnTo>
                  <a:lnTo>
                    <a:pt x="257" y="1396"/>
                  </a:lnTo>
                  <a:lnTo>
                    <a:pt x="206" y="1417"/>
                  </a:lnTo>
                  <a:lnTo>
                    <a:pt x="162" y="1436"/>
                  </a:lnTo>
                  <a:lnTo>
                    <a:pt x="147" y="1443"/>
                  </a:lnTo>
                  <a:lnTo>
                    <a:pt x="140" y="1448"/>
                  </a:lnTo>
                  <a:lnTo>
                    <a:pt x="140" y="1448"/>
                  </a:lnTo>
                  <a:lnTo>
                    <a:pt x="135" y="1455"/>
                  </a:lnTo>
                  <a:lnTo>
                    <a:pt x="127" y="1466"/>
                  </a:lnTo>
                  <a:lnTo>
                    <a:pt x="121" y="1480"/>
                  </a:lnTo>
                  <a:lnTo>
                    <a:pt x="119" y="1487"/>
                  </a:lnTo>
                  <a:lnTo>
                    <a:pt x="117" y="1495"/>
                  </a:lnTo>
                  <a:lnTo>
                    <a:pt x="116" y="1502"/>
                  </a:lnTo>
                  <a:lnTo>
                    <a:pt x="116" y="1511"/>
                  </a:lnTo>
                  <a:lnTo>
                    <a:pt x="117" y="1519"/>
                  </a:lnTo>
                  <a:lnTo>
                    <a:pt x="121" y="1526"/>
                  </a:lnTo>
                  <a:lnTo>
                    <a:pt x="125" y="1532"/>
                  </a:lnTo>
                  <a:lnTo>
                    <a:pt x="131" y="1539"/>
                  </a:lnTo>
                  <a:lnTo>
                    <a:pt x="140" y="1545"/>
                  </a:lnTo>
                  <a:lnTo>
                    <a:pt x="150" y="1549"/>
                  </a:lnTo>
                  <a:lnTo>
                    <a:pt x="150" y="1549"/>
                  </a:lnTo>
                  <a:lnTo>
                    <a:pt x="172" y="1555"/>
                  </a:lnTo>
                  <a:lnTo>
                    <a:pt x="194" y="1561"/>
                  </a:lnTo>
                  <a:lnTo>
                    <a:pt x="230" y="1569"/>
                  </a:lnTo>
                  <a:lnTo>
                    <a:pt x="256" y="1572"/>
                  </a:lnTo>
                  <a:lnTo>
                    <a:pt x="265" y="1574"/>
                  </a:lnTo>
                  <a:lnTo>
                    <a:pt x="265" y="1574"/>
                  </a:lnTo>
                  <a:lnTo>
                    <a:pt x="255" y="1864"/>
                  </a:lnTo>
                  <a:lnTo>
                    <a:pt x="255" y="1864"/>
                  </a:lnTo>
                  <a:lnTo>
                    <a:pt x="251" y="1923"/>
                  </a:lnTo>
                  <a:lnTo>
                    <a:pt x="244" y="2003"/>
                  </a:lnTo>
                  <a:lnTo>
                    <a:pt x="236" y="2077"/>
                  </a:lnTo>
                  <a:lnTo>
                    <a:pt x="232" y="2102"/>
                  </a:lnTo>
                  <a:lnTo>
                    <a:pt x="230" y="2115"/>
                  </a:lnTo>
                  <a:lnTo>
                    <a:pt x="230" y="2115"/>
                  </a:lnTo>
                  <a:lnTo>
                    <a:pt x="225" y="2125"/>
                  </a:lnTo>
                  <a:lnTo>
                    <a:pt x="221" y="2135"/>
                  </a:lnTo>
                  <a:lnTo>
                    <a:pt x="215" y="2145"/>
                  </a:lnTo>
                  <a:lnTo>
                    <a:pt x="245" y="2150"/>
                  </a:lnTo>
                  <a:lnTo>
                    <a:pt x="245" y="2150"/>
                  </a:lnTo>
                  <a:lnTo>
                    <a:pt x="199" y="2175"/>
                  </a:lnTo>
                  <a:lnTo>
                    <a:pt x="165" y="2193"/>
                  </a:lnTo>
                  <a:lnTo>
                    <a:pt x="152" y="2198"/>
                  </a:lnTo>
                  <a:lnTo>
                    <a:pt x="145" y="2200"/>
                  </a:lnTo>
                  <a:lnTo>
                    <a:pt x="145" y="2200"/>
                  </a:lnTo>
                  <a:lnTo>
                    <a:pt x="141" y="2200"/>
                  </a:lnTo>
                  <a:lnTo>
                    <a:pt x="141" y="2203"/>
                  </a:lnTo>
                  <a:lnTo>
                    <a:pt x="139" y="2203"/>
                  </a:lnTo>
                  <a:lnTo>
                    <a:pt x="135" y="2204"/>
                  </a:lnTo>
                  <a:lnTo>
                    <a:pt x="115" y="2205"/>
                  </a:lnTo>
                  <a:lnTo>
                    <a:pt x="115" y="2205"/>
                  </a:lnTo>
                  <a:lnTo>
                    <a:pt x="85" y="2208"/>
                  </a:lnTo>
                  <a:lnTo>
                    <a:pt x="60" y="2213"/>
                  </a:lnTo>
                  <a:lnTo>
                    <a:pt x="49" y="2215"/>
                  </a:lnTo>
                  <a:lnTo>
                    <a:pt x="40" y="2219"/>
                  </a:lnTo>
                  <a:lnTo>
                    <a:pt x="34" y="2221"/>
                  </a:lnTo>
                  <a:lnTo>
                    <a:pt x="30" y="2225"/>
                  </a:lnTo>
                  <a:lnTo>
                    <a:pt x="30" y="2225"/>
                  </a:lnTo>
                  <a:lnTo>
                    <a:pt x="27" y="2228"/>
                  </a:lnTo>
                  <a:lnTo>
                    <a:pt x="22" y="2231"/>
                  </a:lnTo>
                  <a:lnTo>
                    <a:pt x="12" y="2239"/>
                  </a:lnTo>
                  <a:lnTo>
                    <a:pt x="7" y="2243"/>
                  </a:lnTo>
                  <a:lnTo>
                    <a:pt x="4" y="2248"/>
                  </a:lnTo>
                  <a:lnTo>
                    <a:pt x="0" y="2253"/>
                  </a:lnTo>
                  <a:lnTo>
                    <a:pt x="0" y="2260"/>
                  </a:lnTo>
                  <a:lnTo>
                    <a:pt x="0" y="2260"/>
                  </a:lnTo>
                  <a:lnTo>
                    <a:pt x="1" y="2268"/>
                  </a:lnTo>
                  <a:lnTo>
                    <a:pt x="4" y="2275"/>
                  </a:lnTo>
                  <a:lnTo>
                    <a:pt x="6" y="2282"/>
                  </a:lnTo>
                  <a:lnTo>
                    <a:pt x="10" y="2288"/>
                  </a:lnTo>
                  <a:lnTo>
                    <a:pt x="17" y="2299"/>
                  </a:lnTo>
                  <a:lnTo>
                    <a:pt x="25" y="2305"/>
                  </a:lnTo>
                  <a:lnTo>
                    <a:pt x="25" y="2305"/>
                  </a:lnTo>
                  <a:lnTo>
                    <a:pt x="30" y="2309"/>
                  </a:lnTo>
                  <a:lnTo>
                    <a:pt x="34" y="2314"/>
                  </a:lnTo>
                  <a:lnTo>
                    <a:pt x="36" y="2317"/>
                  </a:lnTo>
                  <a:lnTo>
                    <a:pt x="40" y="2318"/>
                  </a:lnTo>
                  <a:lnTo>
                    <a:pt x="44" y="2319"/>
                  </a:lnTo>
                  <a:lnTo>
                    <a:pt x="50" y="2320"/>
                  </a:lnTo>
                  <a:lnTo>
                    <a:pt x="50" y="2320"/>
                  </a:lnTo>
                  <a:lnTo>
                    <a:pt x="80" y="2324"/>
                  </a:lnTo>
                  <a:lnTo>
                    <a:pt x="100" y="2325"/>
                  </a:lnTo>
                  <a:lnTo>
                    <a:pt x="125" y="2325"/>
                  </a:lnTo>
                  <a:lnTo>
                    <a:pt x="125" y="2325"/>
                  </a:lnTo>
                  <a:lnTo>
                    <a:pt x="162" y="2322"/>
                  </a:lnTo>
                  <a:lnTo>
                    <a:pt x="210" y="2317"/>
                  </a:lnTo>
                  <a:lnTo>
                    <a:pt x="255" y="2309"/>
                  </a:lnTo>
                  <a:lnTo>
                    <a:pt x="290" y="2305"/>
                  </a:lnTo>
                  <a:lnTo>
                    <a:pt x="290" y="2305"/>
                  </a:lnTo>
                  <a:lnTo>
                    <a:pt x="335" y="2300"/>
                  </a:lnTo>
                  <a:lnTo>
                    <a:pt x="340" y="2315"/>
                  </a:lnTo>
                  <a:lnTo>
                    <a:pt x="340" y="2315"/>
                  </a:lnTo>
                  <a:lnTo>
                    <a:pt x="354" y="2315"/>
                  </a:lnTo>
                  <a:lnTo>
                    <a:pt x="384" y="2314"/>
                  </a:lnTo>
                  <a:lnTo>
                    <a:pt x="400" y="2313"/>
                  </a:lnTo>
                  <a:lnTo>
                    <a:pt x="415" y="2312"/>
                  </a:lnTo>
                  <a:lnTo>
                    <a:pt x="425" y="2309"/>
                  </a:lnTo>
                  <a:lnTo>
                    <a:pt x="429" y="2307"/>
                  </a:lnTo>
                  <a:lnTo>
                    <a:pt x="430" y="2305"/>
                  </a:lnTo>
                  <a:lnTo>
                    <a:pt x="430" y="2305"/>
                  </a:lnTo>
                  <a:lnTo>
                    <a:pt x="431" y="2303"/>
                  </a:lnTo>
                  <a:lnTo>
                    <a:pt x="435" y="2300"/>
                  </a:lnTo>
                  <a:lnTo>
                    <a:pt x="437" y="2299"/>
                  </a:lnTo>
                  <a:lnTo>
                    <a:pt x="440" y="2298"/>
                  </a:lnTo>
                  <a:lnTo>
                    <a:pt x="441" y="2293"/>
                  </a:lnTo>
                  <a:lnTo>
                    <a:pt x="441" y="2287"/>
                  </a:lnTo>
                  <a:lnTo>
                    <a:pt x="440" y="2275"/>
                  </a:lnTo>
                  <a:lnTo>
                    <a:pt x="435" y="2260"/>
                  </a:lnTo>
                  <a:lnTo>
                    <a:pt x="435" y="2260"/>
                  </a:lnTo>
                  <a:lnTo>
                    <a:pt x="426" y="2230"/>
                  </a:lnTo>
                  <a:lnTo>
                    <a:pt x="421" y="2209"/>
                  </a:lnTo>
                  <a:lnTo>
                    <a:pt x="420" y="2199"/>
                  </a:lnTo>
                  <a:lnTo>
                    <a:pt x="420" y="2195"/>
                  </a:lnTo>
                  <a:lnTo>
                    <a:pt x="440" y="2190"/>
                  </a:lnTo>
                  <a:lnTo>
                    <a:pt x="440" y="2190"/>
                  </a:lnTo>
                  <a:lnTo>
                    <a:pt x="451" y="2094"/>
                  </a:lnTo>
                  <a:lnTo>
                    <a:pt x="461" y="2018"/>
                  </a:lnTo>
                  <a:lnTo>
                    <a:pt x="470" y="1965"/>
                  </a:lnTo>
                  <a:lnTo>
                    <a:pt x="470" y="1965"/>
                  </a:lnTo>
                  <a:lnTo>
                    <a:pt x="474" y="1940"/>
                  </a:lnTo>
                  <a:lnTo>
                    <a:pt x="479" y="1901"/>
                  </a:lnTo>
                  <a:lnTo>
                    <a:pt x="489" y="1802"/>
                  </a:lnTo>
                  <a:lnTo>
                    <a:pt x="500" y="1674"/>
                  </a:lnTo>
                  <a:lnTo>
                    <a:pt x="500" y="1674"/>
                  </a:lnTo>
                  <a:lnTo>
                    <a:pt x="581" y="1656"/>
                  </a:lnTo>
                  <a:lnTo>
                    <a:pt x="643" y="1643"/>
                  </a:lnTo>
                  <a:lnTo>
                    <a:pt x="680" y="1634"/>
                  </a:lnTo>
                  <a:lnTo>
                    <a:pt x="680" y="1634"/>
                  </a:lnTo>
                  <a:lnTo>
                    <a:pt x="705" y="1625"/>
                  </a:lnTo>
                  <a:lnTo>
                    <a:pt x="739" y="1611"/>
                  </a:lnTo>
                  <a:lnTo>
                    <a:pt x="780" y="1594"/>
                  </a:lnTo>
                  <a:lnTo>
                    <a:pt x="780" y="1594"/>
                  </a:lnTo>
                  <a:lnTo>
                    <a:pt x="908" y="1625"/>
                  </a:lnTo>
                  <a:lnTo>
                    <a:pt x="1005" y="1648"/>
                  </a:lnTo>
                  <a:lnTo>
                    <a:pt x="1044" y="1655"/>
                  </a:lnTo>
                  <a:lnTo>
                    <a:pt x="1070" y="1659"/>
                  </a:lnTo>
                  <a:lnTo>
                    <a:pt x="1070" y="1659"/>
                  </a:lnTo>
                  <a:lnTo>
                    <a:pt x="1105" y="1663"/>
                  </a:lnTo>
                  <a:lnTo>
                    <a:pt x="1124" y="1665"/>
                  </a:lnTo>
                  <a:lnTo>
                    <a:pt x="1145" y="1668"/>
                  </a:lnTo>
                  <a:lnTo>
                    <a:pt x="1167" y="1668"/>
                  </a:lnTo>
                  <a:lnTo>
                    <a:pt x="1190" y="1668"/>
                  </a:lnTo>
                  <a:lnTo>
                    <a:pt x="1217" y="1664"/>
                  </a:lnTo>
                  <a:lnTo>
                    <a:pt x="1245" y="1659"/>
                  </a:lnTo>
                  <a:lnTo>
                    <a:pt x="1245" y="1659"/>
                  </a:lnTo>
                  <a:lnTo>
                    <a:pt x="1260" y="1655"/>
                  </a:lnTo>
                  <a:lnTo>
                    <a:pt x="1274" y="1650"/>
                  </a:lnTo>
                  <a:lnTo>
                    <a:pt x="1287" y="1645"/>
                  </a:lnTo>
                  <a:lnTo>
                    <a:pt x="1299" y="1640"/>
                  </a:lnTo>
                  <a:lnTo>
                    <a:pt x="1319" y="1629"/>
                  </a:lnTo>
                  <a:lnTo>
                    <a:pt x="1335" y="1616"/>
                  </a:lnTo>
                  <a:lnTo>
                    <a:pt x="1349" y="1606"/>
                  </a:lnTo>
                  <a:lnTo>
                    <a:pt x="1358" y="1598"/>
                  </a:lnTo>
                  <a:lnTo>
                    <a:pt x="1365" y="1589"/>
                  </a:lnTo>
                  <a:lnTo>
                    <a:pt x="1415" y="1594"/>
                  </a:lnTo>
                  <a:lnTo>
                    <a:pt x="1415" y="1594"/>
                  </a:lnTo>
                  <a:lnTo>
                    <a:pt x="1424" y="1532"/>
                  </a:lnTo>
                  <a:lnTo>
                    <a:pt x="1434" y="1470"/>
                  </a:lnTo>
                  <a:lnTo>
                    <a:pt x="1447" y="1396"/>
                  </a:lnTo>
                  <a:lnTo>
                    <a:pt x="1460" y="1319"/>
                  </a:lnTo>
                  <a:lnTo>
                    <a:pt x="1474" y="1250"/>
                  </a:lnTo>
                  <a:lnTo>
                    <a:pt x="1482" y="1222"/>
                  </a:lnTo>
                  <a:lnTo>
                    <a:pt x="1488" y="1197"/>
                  </a:lnTo>
                  <a:lnTo>
                    <a:pt x="1494" y="1179"/>
                  </a:lnTo>
                  <a:lnTo>
                    <a:pt x="1498" y="1173"/>
                  </a:lnTo>
                  <a:lnTo>
                    <a:pt x="1500" y="1168"/>
                  </a:lnTo>
                  <a:lnTo>
                    <a:pt x="1500" y="1168"/>
                  </a:lnTo>
                  <a:lnTo>
                    <a:pt x="1514" y="1148"/>
                  </a:lnTo>
                  <a:lnTo>
                    <a:pt x="1529" y="1120"/>
                  </a:lnTo>
                  <a:lnTo>
                    <a:pt x="1547" y="1088"/>
                  </a:lnTo>
                  <a:lnTo>
                    <a:pt x="1564" y="1053"/>
                  </a:lnTo>
                  <a:lnTo>
                    <a:pt x="1593" y="994"/>
                  </a:lnTo>
                  <a:lnTo>
                    <a:pt x="1606" y="967"/>
                  </a:lnTo>
                  <a:lnTo>
                    <a:pt x="1606" y="967"/>
                  </a:lnTo>
                  <a:lnTo>
                    <a:pt x="1622" y="1004"/>
                  </a:lnTo>
                  <a:lnTo>
                    <a:pt x="1636" y="1032"/>
                  </a:lnTo>
                  <a:lnTo>
                    <a:pt x="1646" y="1053"/>
                  </a:lnTo>
                  <a:lnTo>
                    <a:pt x="1646" y="1053"/>
                  </a:lnTo>
                  <a:lnTo>
                    <a:pt x="1649" y="1061"/>
                  </a:lnTo>
                  <a:lnTo>
                    <a:pt x="1654" y="1073"/>
                  </a:lnTo>
                  <a:lnTo>
                    <a:pt x="1662" y="1099"/>
                  </a:lnTo>
                  <a:lnTo>
                    <a:pt x="1671" y="1133"/>
                  </a:lnTo>
                  <a:lnTo>
                    <a:pt x="1671" y="1133"/>
                  </a:lnTo>
                  <a:lnTo>
                    <a:pt x="1643" y="1240"/>
                  </a:lnTo>
                  <a:lnTo>
                    <a:pt x="1622" y="1322"/>
                  </a:lnTo>
                  <a:lnTo>
                    <a:pt x="1612" y="1353"/>
                  </a:lnTo>
                  <a:lnTo>
                    <a:pt x="1606" y="1373"/>
                  </a:lnTo>
                  <a:lnTo>
                    <a:pt x="1606" y="1373"/>
                  </a:lnTo>
                  <a:lnTo>
                    <a:pt x="1593" y="1408"/>
                  </a:lnTo>
                  <a:lnTo>
                    <a:pt x="1578" y="1451"/>
                  </a:lnTo>
                  <a:lnTo>
                    <a:pt x="1561" y="1504"/>
                  </a:lnTo>
                  <a:lnTo>
                    <a:pt x="1571" y="1514"/>
                  </a:lnTo>
                  <a:lnTo>
                    <a:pt x="1571" y="1529"/>
                  </a:lnTo>
                  <a:lnTo>
                    <a:pt x="1571" y="1529"/>
                  </a:lnTo>
                  <a:lnTo>
                    <a:pt x="1552" y="1539"/>
                  </a:lnTo>
                  <a:lnTo>
                    <a:pt x="1534" y="1550"/>
                  </a:lnTo>
                  <a:lnTo>
                    <a:pt x="1515" y="1564"/>
                  </a:lnTo>
                  <a:lnTo>
                    <a:pt x="1515" y="1564"/>
                  </a:lnTo>
                  <a:lnTo>
                    <a:pt x="1502" y="1575"/>
                  </a:lnTo>
                  <a:lnTo>
                    <a:pt x="1493" y="1584"/>
                  </a:lnTo>
                  <a:lnTo>
                    <a:pt x="1480" y="1599"/>
                  </a:lnTo>
                  <a:lnTo>
                    <a:pt x="1480" y="1599"/>
                  </a:lnTo>
                  <a:lnTo>
                    <a:pt x="1474" y="1608"/>
                  </a:lnTo>
                  <a:lnTo>
                    <a:pt x="1468" y="1615"/>
                  </a:lnTo>
                  <a:lnTo>
                    <a:pt x="1464" y="1624"/>
                  </a:lnTo>
                  <a:lnTo>
                    <a:pt x="1460" y="1634"/>
                  </a:lnTo>
                  <a:lnTo>
                    <a:pt x="1460" y="1634"/>
                  </a:lnTo>
                  <a:lnTo>
                    <a:pt x="1453" y="1651"/>
                  </a:lnTo>
                  <a:lnTo>
                    <a:pt x="1442" y="1678"/>
                  </a:lnTo>
                  <a:lnTo>
                    <a:pt x="1437" y="1691"/>
                  </a:lnTo>
                  <a:lnTo>
                    <a:pt x="1432" y="1704"/>
                  </a:lnTo>
                  <a:lnTo>
                    <a:pt x="1429" y="1714"/>
                  </a:lnTo>
                  <a:lnTo>
                    <a:pt x="1429" y="1717"/>
                  </a:lnTo>
                  <a:lnTo>
                    <a:pt x="1430" y="1719"/>
                  </a:lnTo>
                  <a:lnTo>
                    <a:pt x="1430" y="1719"/>
                  </a:lnTo>
                  <a:lnTo>
                    <a:pt x="1434" y="1725"/>
                  </a:lnTo>
                  <a:lnTo>
                    <a:pt x="1437" y="1730"/>
                  </a:lnTo>
                  <a:lnTo>
                    <a:pt x="1439" y="1732"/>
                  </a:lnTo>
                  <a:lnTo>
                    <a:pt x="1440" y="1733"/>
                  </a:lnTo>
                  <a:lnTo>
                    <a:pt x="1443" y="1732"/>
                  </a:lnTo>
                  <a:lnTo>
                    <a:pt x="1445" y="1729"/>
                  </a:lnTo>
                  <a:lnTo>
                    <a:pt x="1445" y="1729"/>
                  </a:lnTo>
                  <a:lnTo>
                    <a:pt x="1454" y="1717"/>
                  </a:lnTo>
                  <a:lnTo>
                    <a:pt x="1468" y="1698"/>
                  </a:lnTo>
                  <a:lnTo>
                    <a:pt x="1485" y="1669"/>
                  </a:lnTo>
                  <a:lnTo>
                    <a:pt x="1485" y="1669"/>
                  </a:lnTo>
                  <a:lnTo>
                    <a:pt x="1492" y="1653"/>
                  </a:lnTo>
                  <a:lnTo>
                    <a:pt x="1494" y="1648"/>
                  </a:lnTo>
                  <a:lnTo>
                    <a:pt x="1495" y="1648"/>
                  </a:lnTo>
                  <a:lnTo>
                    <a:pt x="1495" y="1649"/>
                  </a:lnTo>
                  <a:lnTo>
                    <a:pt x="1495" y="1649"/>
                  </a:lnTo>
                  <a:lnTo>
                    <a:pt x="1495" y="1660"/>
                  </a:lnTo>
                  <a:lnTo>
                    <a:pt x="1497" y="1666"/>
                  </a:lnTo>
                  <a:lnTo>
                    <a:pt x="1495" y="1674"/>
                  </a:lnTo>
                  <a:lnTo>
                    <a:pt x="1495" y="1674"/>
                  </a:lnTo>
                  <a:lnTo>
                    <a:pt x="1494" y="1685"/>
                  </a:lnTo>
                  <a:lnTo>
                    <a:pt x="1493" y="1689"/>
                  </a:lnTo>
                  <a:lnTo>
                    <a:pt x="1490" y="1694"/>
                  </a:lnTo>
                  <a:lnTo>
                    <a:pt x="1490" y="1694"/>
                  </a:lnTo>
                  <a:lnTo>
                    <a:pt x="1483" y="1708"/>
                  </a:lnTo>
                  <a:lnTo>
                    <a:pt x="1480" y="1715"/>
                  </a:lnTo>
                  <a:lnTo>
                    <a:pt x="1478" y="1718"/>
                  </a:lnTo>
                  <a:lnTo>
                    <a:pt x="1475" y="1719"/>
                  </a:lnTo>
                  <a:lnTo>
                    <a:pt x="1475" y="1719"/>
                  </a:lnTo>
                  <a:lnTo>
                    <a:pt x="1472" y="1722"/>
                  </a:lnTo>
                  <a:lnTo>
                    <a:pt x="1469" y="1724"/>
                  </a:lnTo>
                  <a:lnTo>
                    <a:pt x="1465" y="1729"/>
                  </a:lnTo>
                  <a:lnTo>
                    <a:pt x="1465" y="1729"/>
                  </a:lnTo>
                  <a:lnTo>
                    <a:pt x="1462" y="1732"/>
                  </a:lnTo>
                  <a:lnTo>
                    <a:pt x="1455" y="1734"/>
                  </a:lnTo>
                  <a:lnTo>
                    <a:pt x="1438" y="1740"/>
                  </a:lnTo>
                  <a:lnTo>
                    <a:pt x="1422" y="1748"/>
                  </a:lnTo>
                  <a:lnTo>
                    <a:pt x="1417" y="1750"/>
                  </a:lnTo>
                  <a:lnTo>
                    <a:pt x="1415" y="1753"/>
                  </a:lnTo>
                  <a:lnTo>
                    <a:pt x="1415" y="1754"/>
                  </a:lnTo>
                  <a:lnTo>
                    <a:pt x="1415" y="1754"/>
                  </a:lnTo>
                  <a:lnTo>
                    <a:pt x="1418" y="1758"/>
                  </a:lnTo>
                  <a:lnTo>
                    <a:pt x="1424" y="1760"/>
                  </a:lnTo>
                  <a:lnTo>
                    <a:pt x="1439" y="1768"/>
                  </a:lnTo>
                  <a:lnTo>
                    <a:pt x="1460" y="1774"/>
                  </a:lnTo>
                  <a:lnTo>
                    <a:pt x="1460" y="1774"/>
                  </a:lnTo>
                  <a:lnTo>
                    <a:pt x="1460" y="1775"/>
                  </a:lnTo>
                  <a:lnTo>
                    <a:pt x="1460" y="1778"/>
                  </a:lnTo>
                  <a:lnTo>
                    <a:pt x="1463" y="1782"/>
                  </a:lnTo>
                  <a:lnTo>
                    <a:pt x="1467" y="1783"/>
                  </a:lnTo>
                  <a:lnTo>
                    <a:pt x="1470" y="1784"/>
                  </a:lnTo>
                  <a:lnTo>
                    <a:pt x="1470" y="1784"/>
                  </a:lnTo>
                  <a:lnTo>
                    <a:pt x="1483" y="1787"/>
                  </a:lnTo>
                  <a:lnTo>
                    <a:pt x="1497" y="1788"/>
                  </a:lnTo>
                  <a:lnTo>
                    <a:pt x="1509" y="1787"/>
                  </a:lnTo>
                  <a:lnTo>
                    <a:pt x="1513" y="1785"/>
                  </a:lnTo>
                  <a:lnTo>
                    <a:pt x="1515" y="1784"/>
                  </a:lnTo>
                  <a:lnTo>
                    <a:pt x="1515" y="1784"/>
                  </a:lnTo>
                  <a:lnTo>
                    <a:pt x="1518" y="1782"/>
                  </a:lnTo>
                  <a:lnTo>
                    <a:pt x="1522" y="1779"/>
                  </a:lnTo>
                  <a:lnTo>
                    <a:pt x="1532" y="1774"/>
                  </a:lnTo>
                  <a:lnTo>
                    <a:pt x="1545" y="1769"/>
                  </a:lnTo>
                  <a:lnTo>
                    <a:pt x="1556" y="1769"/>
                  </a:lnTo>
                  <a:lnTo>
                    <a:pt x="1556" y="1769"/>
                  </a:lnTo>
                  <a:lnTo>
                    <a:pt x="1562" y="1769"/>
                  </a:lnTo>
                  <a:lnTo>
                    <a:pt x="1566" y="1770"/>
                  </a:lnTo>
                  <a:lnTo>
                    <a:pt x="1571" y="1774"/>
                  </a:lnTo>
                  <a:lnTo>
                    <a:pt x="1573" y="1774"/>
                  </a:lnTo>
                  <a:lnTo>
                    <a:pt x="1577" y="1773"/>
                  </a:lnTo>
                  <a:lnTo>
                    <a:pt x="1591" y="1764"/>
                  </a:lnTo>
                  <a:lnTo>
                    <a:pt x="1591" y="1764"/>
                  </a:lnTo>
                  <a:lnTo>
                    <a:pt x="1601" y="1755"/>
                  </a:lnTo>
                  <a:lnTo>
                    <a:pt x="1611" y="1745"/>
                  </a:lnTo>
                  <a:lnTo>
                    <a:pt x="1622" y="1734"/>
                  </a:lnTo>
                  <a:lnTo>
                    <a:pt x="1631" y="1722"/>
                  </a:lnTo>
                  <a:lnTo>
                    <a:pt x="1644" y="1703"/>
                  </a:lnTo>
                  <a:lnTo>
                    <a:pt x="1651" y="1694"/>
                  </a:lnTo>
                  <a:lnTo>
                    <a:pt x="1666" y="1584"/>
                  </a:lnTo>
                  <a:lnTo>
                    <a:pt x="1681" y="1589"/>
                  </a:lnTo>
                  <a:lnTo>
                    <a:pt x="1691" y="1569"/>
                  </a:lnTo>
                  <a:lnTo>
                    <a:pt x="1711" y="1574"/>
                  </a:lnTo>
                  <a:lnTo>
                    <a:pt x="1711" y="1574"/>
                  </a:lnTo>
                  <a:lnTo>
                    <a:pt x="1779" y="1364"/>
                  </a:lnTo>
                  <a:lnTo>
                    <a:pt x="1829" y="1215"/>
                  </a:lnTo>
                  <a:lnTo>
                    <a:pt x="1856" y="1138"/>
                  </a:lnTo>
                  <a:lnTo>
                    <a:pt x="1856" y="1138"/>
                  </a:lnTo>
                  <a:lnTo>
                    <a:pt x="1857" y="1130"/>
                  </a:lnTo>
                  <a:lnTo>
                    <a:pt x="1858" y="1115"/>
                  </a:lnTo>
                  <a:lnTo>
                    <a:pt x="1858" y="1068"/>
                  </a:lnTo>
                  <a:lnTo>
                    <a:pt x="1856" y="1005"/>
                  </a:lnTo>
                  <a:lnTo>
                    <a:pt x="1851" y="933"/>
                  </a:lnTo>
                  <a:lnTo>
                    <a:pt x="1844" y="862"/>
                  </a:lnTo>
                  <a:lnTo>
                    <a:pt x="1837" y="796"/>
                  </a:lnTo>
                  <a:lnTo>
                    <a:pt x="1833" y="767"/>
                  </a:lnTo>
                  <a:lnTo>
                    <a:pt x="1829" y="743"/>
                  </a:lnTo>
                  <a:lnTo>
                    <a:pt x="1824" y="724"/>
                  </a:lnTo>
                  <a:lnTo>
                    <a:pt x="1821" y="712"/>
                  </a:lnTo>
                  <a:lnTo>
                    <a:pt x="1821" y="712"/>
                  </a:lnTo>
                  <a:lnTo>
                    <a:pt x="1793" y="655"/>
                  </a:lnTo>
                  <a:lnTo>
                    <a:pt x="1786" y="639"/>
                  </a:lnTo>
                  <a:lnTo>
                    <a:pt x="1781" y="632"/>
                  </a:lnTo>
                  <a:lnTo>
                    <a:pt x="1781" y="632"/>
                  </a:lnTo>
                  <a:lnTo>
                    <a:pt x="1733" y="585"/>
                  </a:lnTo>
                  <a:lnTo>
                    <a:pt x="1697" y="554"/>
                  </a:lnTo>
                  <a:lnTo>
                    <a:pt x="1682" y="540"/>
                  </a:lnTo>
                  <a:lnTo>
                    <a:pt x="1671" y="531"/>
                  </a:lnTo>
                  <a:lnTo>
                    <a:pt x="1671" y="531"/>
                  </a:lnTo>
                  <a:lnTo>
                    <a:pt x="1632" y="502"/>
                  </a:lnTo>
                  <a:lnTo>
                    <a:pt x="1611" y="486"/>
                  </a:lnTo>
                  <a:lnTo>
                    <a:pt x="1621" y="426"/>
                  </a:lnTo>
                  <a:lnTo>
                    <a:pt x="1636" y="451"/>
                  </a:lnTo>
                  <a:lnTo>
                    <a:pt x="1641" y="421"/>
                  </a:lnTo>
                  <a:lnTo>
                    <a:pt x="1641" y="421"/>
                  </a:lnTo>
                  <a:lnTo>
                    <a:pt x="1647" y="424"/>
                  </a:lnTo>
                  <a:lnTo>
                    <a:pt x="1652" y="427"/>
                  </a:lnTo>
                  <a:lnTo>
                    <a:pt x="1656" y="431"/>
                  </a:lnTo>
                  <a:lnTo>
                    <a:pt x="1656" y="431"/>
                  </a:lnTo>
                  <a:lnTo>
                    <a:pt x="1659" y="435"/>
                  </a:lnTo>
                  <a:lnTo>
                    <a:pt x="1663" y="437"/>
                  </a:lnTo>
                  <a:lnTo>
                    <a:pt x="1666" y="437"/>
                  </a:lnTo>
                  <a:lnTo>
                    <a:pt x="1666" y="437"/>
                  </a:lnTo>
                  <a:lnTo>
                    <a:pt x="1666" y="436"/>
                  </a:lnTo>
                  <a:lnTo>
                    <a:pt x="1666" y="436"/>
                  </a:lnTo>
                  <a:lnTo>
                    <a:pt x="1666" y="429"/>
                  </a:lnTo>
                  <a:lnTo>
                    <a:pt x="1668" y="417"/>
                  </a:lnTo>
                  <a:lnTo>
                    <a:pt x="1671" y="401"/>
                  </a:lnTo>
                  <a:lnTo>
                    <a:pt x="1671" y="401"/>
                  </a:lnTo>
                  <a:lnTo>
                    <a:pt x="1676" y="387"/>
                  </a:lnTo>
                  <a:lnTo>
                    <a:pt x="1691" y="341"/>
                  </a:lnTo>
                  <a:lnTo>
                    <a:pt x="1691" y="341"/>
                  </a:lnTo>
                  <a:lnTo>
                    <a:pt x="1717" y="271"/>
                  </a:lnTo>
                  <a:lnTo>
                    <a:pt x="1727" y="239"/>
                  </a:lnTo>
                  <a:lnTo>
                    <a:pt x="1729" y="226"/>
                  </a:lnTo>
                  <a:lnTo>
                    <a:pt x="1731" y="216"/>
                  </a:lnTo>
                  <a:lnTo>
                    <a:pt x="1731" y="216"/>
                  </a:lnTo>
                  <a:lnTo>
                    <a:pt x="1732" y="194"/>
                  </a:lnTo>
                  <a:lnTo>
                    <a:pt x="1734" y="170"/>
                  </a:lnTo>
                  <a:lnTo>
                    <a:pt x="1736" y="158"/>
                  </a:lnTo>
                  <a:lnTo>
                    <a:pt x="1734" y="148"/>
                  </a:lnTo>
                  <a:lnTo>
                    <a:pt x="1733" y="138"/>
                  </a:lnTo>
                  <a:lnTo>
                    <a:pt x="1731" y="130"/>
                  </a:lnTo>
                  <a:lnTo>
                    <a:pt x="1731" y="130"/>
                  </a:lnTo>
                  <a:lnTo>
                    <a:pt x="1722" y="117"/>
                  </a:lnTo>
                  <a:lnTo>
                    <a:pt x="1711" y="100"/>
                  </a:lnTo>
                  <a:lnTo>
                    <a:pt x="1699" y="88"/>
                  </a:lnTo>
                  <a:lnTo>
                    <a:pt x="1694" y="83"/>
                  </a:lnTo>
                  <a:lnTo>
                    <a:pt x="1691" y="80"/>
                  </a:lnTo>
                  <a:lnTo>
                    <a:pt x="1691" y="80"/>
                  </a:lnTo>
                  <a:lnTo>
                    <a:pt x="1678" y="75"/>
                  </a:lnTo>
                  <a:lnTo>
                    <a:pt x="1662" y="66"/>
                  </a:lnTo>
                  <a:lnTo>
                    <a:pt x="1641" y="55"/>
                  </a:lnTo>
                  <a:lnTo>
                    <a:pt x="1641" y="55"/>
                  </a:lnTo>
                  <a:lnTo>
                    <a:pt x="1633" y="49"/>
                  </a:lnTo>
                  <a:lnTo>
                    <a:pt x="1613" y="34"/>
                  </a:lnTo>
                  <a:lnTo>
                    <a:pt x="1591" y="19"/>
                  </a:lnTo>
                  <a:lnTo>
                    <a:pt x="1579" y="13"/>
                  </a:lnTo>
                  <a:lnTo>
                    <a:pt x="1571" y="10"/>
                  </a:lnTo>
                  <a:lnTo>
                    <a:pt x="1571" y="10"/>
                  </a:lnTo>
                  <a:lnTo>
                    <a:pt x="1545" y="8"/>
                  </a:lnTo>
                  <a:lnTo>
                    <a:pt x="1509" y="4"/>
                  </a:lnTo>
                  <a:lnTo>
                    <a:pt x="1477" y="1"/>
                  </a:lnTo>
                  <a:lnTo>
                    <a:pt x="1460" y="0"/>
                  </a:lnTo>
                  <a:lnTo>
                    <a:pt x="1460" y="0"/>
                  </a:lnTo>
                  <a:lnTo>
                    <a:pt x="1458" y="0"/>
                  </a:lnTo>
                  <a:lnTo>
                    <a:pt x="1452" y="3"/>
                  </a:lnTo>
                  <a:lnTo>
                    <a:pt x="1433" y="10"/>
                  </a:lnTo>
                  <a:lnTo>
                    <a:pt x="1415" y="18"/>
                  </a:lnTo>
                  <a:lnTo>
                    <a:pt x="1409" y="23"/>
                  </a:lnTo>
                  <a:lnTo>
                    <a:pt x="1405" y="25"/>
                  </a:lnTo>
                  <a:lnTo>
                    <a:pt x="1405" y="25"/>
                  </a:lnTo>
                  <a:lnTo>
                    <a:pt x="1400" y="30"/>
                  </a:lnTo>
                  <a:lnTo>
                    <a:pt x="1394" y="35"/>
                  </a:lnTo>
                  <a:lnTo>
                    <a:pt x="1380" y="45"/>
                  </a:lnTo>
                  <a:lnTo>
                    <a:pt x="1355" y="60"/>
                  </a:lnTo>
                  <a:lnTo>
                    <a:pt x="1365" y="70"/>
                  </a:lnTo>
                  <a:lnTo>
                    <a:pt x="1360" y="90"/>
                  </a:lnTo>
                  <a:lnTo>
                    <a:pt x="1345" y="105"/>
                  </a:lnTo>
                  <a:lnTo>
                    <a:pt x="1345" y="120"/>
                  </a:lnTo>
                  <a:lnTo>
                    <a:pt x="1345" y="120"/>
                  </a:lnTo>
                  <a:lnTo>
                    <a:pt x="1345" y="123"/>
                  </a:lnTo>
                  <a:lnTo>
                    <a:pt x="1347" y="129"/>
                  </a:lnTo>
                  <a:lnTo>
                    <a:pt x="1344" y="137"/>
                  </a:lnTo>
                  <a:lnTo>
                    <a:pt x="1343" y="140"/>
                  </a:lnTo>
                  <a:lnTo>
                    <a:pt x="1340" y="145"/>
                  </a:lnTo>
                  <a:lnTo>
                    <a:pt x="1340" y="145"/>
                  </a:lnTo>
                  <a:lnTo>
                    <a:pt x="1333" y="158"/>
                  </a:lnTo>
                  <a:lnTo>
                    <a:pt x="1324" y="174"/>
                  </a:lnTo>
                  <a:lnTo>
                    <a:pt x="1315" y="196"/>
                  </a:lnTo>
                  <a:lnTo>
                    <a:pt x="1315" y="196"/>
                  </a:lnTo>
                  <a:lnTo>
                    <a:pt x="1317" y="216"/>
                  </a:lnTo>
                  <a:lnTo>
                    <a:pt x="1317" y="232"/>
                  </a:lnTo>
                  <a:lnTo>
                    <a:pt x="1317" y="237"/>
                  </a:lnTo>
                  <a:lnTo>
                    <a:pt x="1315" y="241"/>
                  </a:lnTo>
                  <a:lnTo>
                    <a:pt x="1315" y="241"/>
                  </a:lnTo>
                  <a:lnTo>
                    <a:pt x="1309" y="253"/>
                  </a:lnTo>
                  <a:lnTo>
                    <a:pt x="1307" y="261"/>
                  </a:lnTo>
                  <a:lnTo>
                    <a:pt x="1305" y="266"/>
                  </a:lnTo>
                  <a:lnTo>
                    <a:pt x="1305" y="266"/>
                  </a:lnTo>
                  <a:lnTo>
                    <a:pt x="1304" y="278"/>
                  </a:lnTo>
                  <a:lnTo>
                    <a:pt x="1303" y="287"/>
                  </a:lnTo>
                  <a:lnTo>
                    <a:pt x="1300" y="296"/>
                  </a:lnTo>
                  <a:lnTo>
                    <a:pt x="1300" y="296"/>
                  </a:lnTo>
                  <a:lnTo>
                    <a:pt x="1297" y="302"/>
                  </a:lnTo>
                  <a:lnTo>
                    <a:pt x="1294" y="307"/>
                  </a:lnTo>
                  <a:lnTo>
                    <a:pt x="1292" y="311"/>
                  </a:lnTo>
                  <a:lnTo>
                    <a:pt x="1290" y="316"/>
                  </a:lnTo>
                  <a:lnTo>
                    <a:pt x="1290" y="322"/>
                  </a:lnTo>
                  <a:lnTo>
                    <a:pt x="1290" y="331"/>
                  </a:lnTo>
                  <a:lnTo>
                    <a:pt x="1290" y="331"/>
                  </a:lnTo>
                  <a:lnTo>
                    <a:pt x="1290" y="343"/>
                  </a:lnTo>
                  <a:lnTo>
                    <a:pt x="1289" y="361"/>
                  </a:lnTo>
                  <a:lnTo>
                    <a:pt x="1285" y="402"/>
                  </a:lnTo>
                  <a:lnTo>
                    <a:pt x="1283" y="424"/>
                  </a:lnTo>
                  <a:lnTo>
                    <a:pt x="1284" y="442"/>
                  </a:lnTo>
                  <a:lnTo>
                    <a:pt x="1284" y="450"/>
                  </a:lnTo>
                  <a:lnTo>
                    <a:pt x="1285" y="457"/>
                  </a:lnTo>
                  <a:lnTo>
                    <a:pt x="1288" y="462"/>
                  </a:lnTo>
                  <a:lnTo>
                    <a:pt x="1290" y="466"/>
                  </a:lnTo>
                  <a:lnTo>
                    <a:pt x="1290" y="466"/>
                  </a:lnTo>
                  <a:lnTo>
                    <a:pt x="1298" y="471"/>
                  </a:lnTo>
                  <a:lnTo>
                    <a:pt x="1305" y="476"/>
                  </a:lnTo>
                  <a:lnTo>
                    <a:pt x="1322" y="484"/>
                  </a:lnTo>
                  <a:lnTo>
                    <a:pt x="1335" y="490"/>
                  </a:lnTo>
                  <a:lnTo>
                    <a:pt x="1340" y="491"/>
                  </a:lnTo>
                  <a:lnTo>
                    <a:pt x="1355" y="491"/>
                  </a:lnTo>
                  <a:lnTo>
                    <a:pt x="1355" y="511"/>
                  </a:lnTo>
                  <a:lnTo>
                    <a:pt x="1355" y="511"/>
                  </a:lnTo>
                  <a:lnTo>
                    <a:pt x="1350" y="511"/>
                  </a:lnTo>
                  <a:lnTo>
                    <a:pt x="1338" y="510"/>
                  </a:lnTo>
                  <a:lnTo>
                    <a:pt x="1330" y="511"/>
                  </a:lnTo>
                  <a:lnTo>
                    <a:pt x="1324" y="514"/>
                  </a:lnTo>
                  <a:lnTo>
                    <a:pt x="1319" y="516"/>
                  </a:lnTo>
                  <a:lnTo>
                    <a:pt x="1315" y="521"/>
                  </a:lnTo>
                  <a:lnTo>
                    <a:pt x="1315" y="521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2" name="Freeform 11">
            <a:extLst>
              <a:ext uri="{FF2B5EF4-FFF2-40B4-BE49-F238E27FC236}">
                <a16:creationId xmlns:a16="http://schemas.microsoft.com/office/drawing/2014/main" id="{5460CD26-5C80-486A-B19E-79DB8991B870}"/>
              </a:ext>
            </a:extLst>
          </p:cNvPr>
          <p:cNvSpPr>
            <a:spLocks/>
          </p:cNvSpPr>
          <p:nvPr/>
        </p:nvSpPr>
        <p:spPr bwMode="auto">
          <a:xfrm>
            <a:off x="4021534" y="3895380"/>
            <a:ext cx="1597595" cy="2542297"/>
          </a:xfrm>
          <a:custGeom>
            <a:avLst/>
            <a:gdLst>
              <a:gd name="T0" fmla="*/ 862 w 1522"/>
              <a:gd name="T1" fmla="*/ 437 h 2422"/>
              <a:gd name="T2" fmla="*/ 857 w 1522"/>
              <a:gd name="T3" fmla="*/ 486 h 2422"/>
              <a:gd name="T4" fmla="*/ 909 w 1522"/>
              <a:gd name="T5" fmla="*/ 499 h 2422"/>
              <a:gd name="T6" fmla="*/ 935 w 1522"/>
              <a:gd name="T7" fmla="*/ 539 h 2422"/>
              <a:gd name="T8" fmla="*/ 984 w 1522"/>
              <a:gd name="T9" fmla="*/ 576 h 2422"/>
              <a:gd name="T10" fmla="*/ 1010 w 1522"/>
              <a:gd name="T11" fmla="*/ 582 h 2422"/>
              <a:gd name="T12" fmla="*/ 1082 w 1522"/>
              <a:gd name="T13" fmla="*/ 594 h 2422"/>
              <a:gd name="T14" fmla="*/ 1061 w 1522"/>
              <a:gd name="T15" fmla="*/ 678 h 2422"/>
              <a:gd name="T16" fmla="*/ 1022 w 1522"/>
              <a:gd name="T17" fmla="*/ 823 h 2422"/>
              <a:gd name="T18" fmla="*/ 795 w 1522"/>
              <a:gd name="T19" fmla="*/ 978 h 2422"/>
              <a:gd name="T20" fmla="*/ 573 w 1522"/>
              <a:gd name="T21" fmla="*/ 998 h 2422"/>
              <a:gd name="T22" fmla="*/ 469 w 1522"/>
              <a:gd name="T23" fmla="*/ 1016 h 2422"/>
              <a:gd name="T24" fmla="*/ 420 w 1522"/>
              <a:gd name="T25" fmla="*/ 1046 h 2422"/>
              <a:gd name="T26" fmla="*/ 298 w 1522"/>
              <a:gd name="T27" fmla="*/ 1072 h 2422"/>
              <a:gd name="T28" fmla="*/ 175 w 1522"/>
              <a:gd name="T29" fmla="*/ 1159 h 2422"/>
              <a:gd name="T30" fmla="*/ 209 w 1522"/>
              <a:gd name="T31" fmla="*/ 1179 h 2422"/>
              <a:gd name="T32" fmla="*/ 670 w 1522"/>
              <a:gd name="T33" fmla="*/ 1153 h 2422"/>
              <a:gd name="T34" fmla="*/ 847 w 1522"/>
              <a:gd name="T35" fmla="*/ 1188 h 2422"/>
              <a:gd name="T36" fmla="*/ 1000 w 1522"/>
              <a:gd name="T37" fmla="*/ 1179 h 2422"/>
              <a:gd name="T38" fmla="*/ 955 w 1522"/>
              <a:gd name="T39" fmla="*/ 1309 h 2422"/>
              <a:gd name="T40" fmla="*/ 625 w 1522"/>
              <a:gd name="T41" fmla="*/ 1424 h 2422"/>
              <a:gd name="T42" fmla="*/ 504 w 1522"/>
              <a:gd name="T43" fmla="*/ 1491 h 2422"/>
              <a:gd name="T44" fmla="*/ 499 w 1522"/>
              <a:gd name="T45" fmla="*/ 1589 h 2422"/>
              <a:gd name="T46" fmla="*/ 446 w 1522"/>
              <a:gd name="T47" fmla="*/ 1704 h 2422"/>
              <a:gd name="T48" fmla="*/ 530 w 1522"/>
              <a:gd name="T49" fmla="*/ 1961 h 2422"/>
              <a:gd name="T50" fmla="*/ 600 w 1522"/>
              <a:gd name="T51" fmla="*/ 2096 h 2422"/>
              <a:gd name="T52" fmla="*/ 475 w 1522"/>
              <a:gd name="T53" fmla="*/ 2131 h 2422"/>
              <a:gd name="T54" fmla="*/ 430 w 1522"/>
              <a:gd name="T55" fmla="*/ 2181 h 2422"/>
              <a:gd name="T56" fmla="*/ 478 w 1522"/>
              <a:gd name="T57" fmla="*/ 2209 h 2422"/>
              <a:gd name="T58" fmla="*/ 630 w 1522"/>
              <a:gd name="T59" fmla="*/ 2216 h 2422"/>
              <a:gd name="T60" fmla="*/ 505 w 1522"/>
              <a:gd name="T61" fmla="*/ 2311 h 2422"/>
              <a:gd name="T62" fmla="*/ 416 w 1522"/>
              <a:gd name="T63" fmla="*/ 2363 h 2422"/>
              <a:gd name="T64" fmla="*/ 460 w 1522"/>
              <a:gd name="T65" fmla="*/ 2407 h 2422"/>
              <a:gd name="T66" fmla="*/ 580 w 1522"/>
              <a:gd name="T67" fmla="*/ 2422 h 2422"/>
              <a:gd name="T68" fmla="*/ 742 w 1522"/>
              <a:gd name="T69" fmla="*/ 2384 h 2422"/>
              <a:gd name="T70" fmla="*/ 770 w 1522"/>
              <a:gd name="T71" fmla="*/ 2373 h 2422"/>
              <a:gd name="T72" fmla="*/ 835 w 1522"/>
              <a:gd name="T73" fmla="*/ 2357 h 2422"/>
              <a:gd name="T74" fmla="*/ 840 w 1522"/>
              <a:gd name="T75" fmla="*/ 2251 h 2422"/>
              <a:gd name="T76" fmla="*/ 795 w 1522"/>
              <a:gd name="T77" fmla="*/ 1971 h 2422"/>
              <a:gd name="T78" fmla="*/ 957 w 1522"/>
              <a:gd name="T79" fmla="*/ 1698 h 2422"/>
              <a:gd name="T80" fmla="*/ 1354 w 1522"/>
              <a:gd name="T81" fmla="*/ 1629 h 2422"/>
              <a:gd name="T82" fmla="*/ 1499 w 1522"/>
              <a:gd name="T83" fmla="*/ 1607 h 2422"/>
              <a:gd name="T84" fmla="*/ 1472 w 1522"/>
              <a:gd name="T85" fmla="*/ 1297 h 2422"/>
              <a:gd name="T86" fmla="*/ 1503 w 1522"/>
              <a:gd name="T87" fmla="*/ 1016 h 2422"/>
              <a:gd name="T88" fmla="*/ 1517 w 1522"/>
              <a:gd name="T89" fmla="*/ 760 h 2422"/>
              <a:gd name="T90" fmla="*/ 1454 w 1522"/>
              <a:gd name="T91" fmla="*/ 562 h 2422"/>
              <a:gd name="T92" fmla="*/ 1393 w 1522"/>
              <a:gd name="T93" fmla="*/ 455 h 2422"/>
              <a:gd name="T94" fmla="*/ 1362 w 1522"/>
              <a:gd name="T95" fmla="*/ 432 h 2422"/>
              <a:gd name="T96" fmla="*/ 1243 w 1522"/>
              <a:gd name="T97" fmla="*/ 352 h 2422"/>
              <a:gd name="T98" fmla="*/ 1221 w 1522"/>
              <a:gd name="T99" fmla="*/ 227 h 2422"/>
              <a:gd name="T100" fmla="*/ 1216 w 1522"/>
              <a:gd name="T101" fmla="*/ 178 h 2422"/>
              <a:gd name="T102" fmla="*/ 1117 w 1522"/>
              <a:gd name="T103" fmla="*/ 71 h 2422"/>
              <a:gd name="T104" fmla="*/ 1032 w 1522"/>
              <a:gd name="T105" fmla="*/ 16 h 2422"/>
              <a:gd name="T106" fmla="*/ 875 w 1522"/>
              <a:gd name="T107" fmla="*/ 31 h 2422"/>
              <a:gd name="T108" fmla="*/ 825 w 1522"/>
              <a:gd name="T109" fmla="*/ 69 h 2422"/>
              <a:gd name="T110" fmla="*/ 765 w 1522"/>
              <a:gd name="T111" fmla="*/ 162 h 2422"/>
              <a:gd name="T112" fmla="*/ 727 w 1522"/>
              <a:gd name="T113" fmla="*/ 223 h 2422"/>
              <a:gd name="T114" fmla="*/ 749 w 1522"/>
              <a:gd name="T115" fmla="*/ 307 h 2422"/>
              <a:gd name="T116" fmla="*/ 775 w 1522"/>
              <a:gd name="T117" fmla="*/ 317 h 2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22" h="2422">
                <a:moveTo>
                  <a:pt x="805" y="307"/>
                </a:moveTo>
                <a:lnTo>
                  <a:pt x="805" y="307"/>
                </a:lnTo>
                <a:lnTo>
                  <a:pt x="810" y="344"/>
                </a:lnTo>
                <a:lnTo>
                  <a:pt x="815" y="371"/>
                </a:lnTo>
                <a:lnTo>
                  <a:pt x="818" y="382"/>
                </a:lnTo>
                <a:lnTo>
                  <a:pt x="820" y="387"/>
                </a:lnTo>
                <a:lnTo>
                  <a:pt x="855" y="422"/>
                </a:lnTo>
                <a:lnTo>
                  <a:pt x="855" y="422"/>
                </a:lnTo>
                <a:lnTo>
                  <a:pt x="862" y="437"/>
                </a:lnTo>
                <a:lnTo>
                  <a:pt x="865" y="448"/>
                </a:lnTo>
                <a:lnTo>
                  <a:pt x="865" y="453"/>
                </a:lnTo>
                <a:lnTo>
                  <a:pt x="865" y="457"/>
                </a:lnTo>
                <a:lnTo>
                  <a:pt x="865" y="457"/>
                </a:lnTo>
                <a:lnTo>
                  <a:pt x="862" y="465"/>
                </a:lnTo>
                <a:lnTo>
                  <a:pt x="858" y="473"/>
                </a:lnTo>
                <a:lnTo>
                  <a:pt x="855" y="478"/>
                </a:lnTo>
                <a:lnTo>
                  <a:pt x="855" y="482"/>
                </a:lnTo>
                <a:lnTo>
                  <a:pt x="857" y="486"/>
                </a:lnTo>
                <a:lnTo>
                  <a:pt x="860" y="487"/>
                </a:lnTo>
                <a:lnTo>
                  <a:pt x="860" y="487"/>
                </a:lnTo>
                <a:lnTo>
                  <a:pt x="865" y="487"/>
                </a:lnTo>
                <a:lnTo>
                  <a:pt x="873" y="487"/>
                </a:lnTo>
                <a:lnTo>
                  <a:pt x="888" y="487"/>
                </a:lnTo>
                <a:lnTo>
                  <a:pt x="895" y="489"/>
                </a:lnTo>
                <a:lnTo>
                  <a:pt x="902" y="491"/>
                </a:lnTo>
                <a:lnTo>
                  <a:pt x="908" y="495"/>
                </a:lnTo>
                <a:lnTo>
                  <a:pt x="909" y="499"/>
                </a:lnTo>
                <a:lnTo>
                  <a:pt x="910" y="502"/>
                </a:lnTo>
                <a:lnTo>
                  <a:pt x="910" y="502"/>
                </a:lnTo>
                <a:lnTo>
                  <a:pt x="914" y="514"/>
                </a:lnTo>
                <a:lnTo>
                  <a:pt x="915" y="517"/>
                </a:lnTo>
                <a:lnTo>
                  <a:pt x="918" y="519"/>
                </a:lnTo>
                <a:lnTo>
                  <a:pt x="923" y="524"/>
                </a:lnTo>
                <a:lnTo>
                  <a:pt x="930" y="532"/>
                </a:lnTo>
                <a:lnTo>
                  <a:pt x="930" y="532"/>
                </a:lnTo>
                <a:lnTo>
                  <a:pt x="935" y="539"/>
                </a:lnTo>
                <a:lnTo>
                  <a:pt x="942" y="545"/>
                </a:lnTo>
                <a:lnTo>
                  <a:pt x="955" y="556"/>
                </a:lnTo>
                <a:lnTo>
                  <a:pt x="967" y="565"/>
                </a:lnTo>
                <a:lnTo>
                  <a:pt x="972" y="566"/>
                </a:lnTo>
                <a:lnTo>
                  <a:pt x="975" y="567"/>
                </a:lnTo>
                <a:lnTo>
                  <a:pt x="975" y="567"/>
                </a:lnTo>
                <a:lnTo>
                  <a:pt x="978" y="569"/>
                </a:lnTo>
                <a:lnTo>
                  <a:pt x="980" y="570"/>
                </a:lnTo>
                <a:lnTo>
                  <a:pt x="984" y="576"/>
                </a:lnTo>
                <a:lnTo>
                  <a:pt x="987" y="581"/>
                </a:lnTo>
                <a:lnTo>
                  <a:pt x="989" y="582"/>
                </a:lnTo>
                <a:lnTo>
                  <a:pt x="990" y="582"/>
                </a:lnTo>
                <a:lnTo>
                  <a:pt x="990" y="582"/>
                </a:lnTo>
                <a:lnTo>
                  <a:pt x="994" y="581"/>
                </a:lnTo>
                <a:lnTo>
                  <a:pt x="999" y="582"/>
                </a:lnTo>
                <a:lnTo>
                  <a:pt x="1004" y="584"/>
                </a:lnTo>
                <a:lnTo>
                  <a:pt x="1010" y="582"/>
                </a:lnTo>
                <a:lnTo>
                  <a:pt x="1010" y="582"/>
                </a:lnTo>
                <a:lnTo>
                  <a:pt x="1017" y="579"/>
                </a:lnTo>
                <a:lnTo>
                  <a:pt x="1028" y="572"/>
                </a:lnTo>
                <a:lnTo>
                  <a:pt x="1057" y="551"/>
                </a:lnTo>
                <a:lnTo>
                  <a:pt x="1096" y="522"/>
                </a:lnTo>
                <a:lnTo>
                  <a:pt x="1106" y="567"/>
                </a:lnTo>
                <a:lnTo>
                  <a:pt x="1091" y="593"/>
                </a:lnTo>
                <a:lnTo>
                  <a:pt x="1091" y="593"/>
                </a:lnTo>
                <a:lnTo>
                  <a:pt x="1088" y="593"/>
                </a:lnTo>
                <a:lnTo>
                  <a:pt x="1082" y="594"/>
                </a:lnTo>
                <a:lnTo>
                  <a:pt x="1078" y="596"/>
                </a:lnTo>
                <a:lnTo>
                  <a:pt x="1074" y="599"/>
                </a:lnTo>
                <a:lnTo>
                  <a:pt x="1072" y="603"/>
                </a:lnTo>
                <a:lnTo>
                  <a:pt x="1071" y="608"/>
                </a:lnTo>
                <a:lnTo>
                  <a:pt x="1071" y="608"/>
                </a:lnTo>
                <a:lnTo>
                  <a:pt x="1069" y="616"/>
                </a:lnTo>
                <a:lnTo>
                  <a:pt x="1069" y="621"/>
                </a:lnTo>
                <a:lnTo>
                  <a:pt x="1071" y="628"/>
                </a:lnTo>
                <a:lnTo>
                  <a:pt x="1061" y="678"/>
                </a:lnTo>
                <a:lnTo>
                  <a:pt x="1061" y="678"/>
                </a:lnTo>
                <a:lnTo>
                  <a:pt x="1045" y="728"/>
                </a:lnTo>
                <a:lnTo>
                  <a:pt x="1045" y="728"/>
                </a:lnTo>
                <a:lnTo>
                  <a:pt x="1042" y="744"/>
                </a:lnTo>
                <a:lnTo>
                  <a:pt x="1038" y="763"/>
                </a:lnTo>
                <a:lnTo>
                  <a:pt x="1034" y="782"/>
                </a:lnTo>
                <a:lnTo>
                  <a:pt x="1030" y="798"/>
                </a:lnTo>
                <a:lnTo>
                  <a:pt x="1030" y="798"/>
                </a:lnTo>
                <a:lnTo>
                  <a:pt x="1022" y="823"/>
                </a:lnTo>
                <a:lnTo>
                  <a:pt x="1007" y="862"/>
                </a:lnTo>
                <a:lnTo>
                  <a:pt x="985" y="913"/>
                </a:lnTo>
                <a:lnTo>
                  <a:pt x="985" y="913"/>
                </a:lnTo>
                <a:lnTo>
                  <a:pt x="950" y="931"/>
                </a:lnTo>
                <a:lnTo>
                  <a:pt x="922" y="945"/>
                </a:lnTo>
                <a:lnTo>
                  <a:pt x="910" y="950"/>
                </a:lnTo>
                <a:lnTo>
                  <a:pt x="900" y="953"/>
                </a:lnTo>
                <a:lnTo>
                  <a:pt x="900" y="953"/>
                </a:lnTo>
                <a:lnTo>
                  <a:pt x="795" y="978"/>
                </a:lnTo>
                <a:lnTo>
                  <a:pt x="670" y="978"/>
                </a:lnTo>
                <a:lnTo>
                  <a:pt x="670" y="988"/>
                </a:lnTo>
                <a:lnTo>
                  <a:pt x="655" y="993"/>
                </a:lnTo>
                <a:lnTo>
                  <a:pt x="655" y="993"/>
                </a:lnTo>
                <a:lnTo>
                  <a:pt x="630" y="996"/>
                </a:lnTo>
                <a:lnTo>
                  <a:pt x="608" y="998"/>
                </a:lnTo>
                <a:lnTo>
                  <a:pt x="590" y="998"/>
                </a:lnTo>
                <a:lnTo>
                  <a:pt x="590" y="998"/>
                </a:lnTo>
                <a:lnTo>
                  <a:pt x="573" y="998"/>
                </a:lnTo>
                <a:lnTo>
                  <a:pt x="550" y="998"/>
                </a:lnTo>
                <a:lnTo>
                  <a:pt x="520" y="998"/>
                </a:lnTo>
                <a:lnTo>
                  <a:pt x="520" y="998"/>
                </a:lnTo>
                <a:lnTo>
                  <a:pt x="513" y="1000"/>
                </a:lnTo>
                <a:lnTo>
                  <a:pt x="503" y="1002"/>
                </a:lnTo>
                <a:lnTo>
                  <a:pt x="493" y="1005"/>
                </a:lnTo>
                <a:lnTo>
                  <a:pt x="485" y="1008"/>
                </a:lnTo>
                <a:lnTo>
                  <a:pt x="485" y="1008"/>
                </a:lnTo>
                <a:lnTo>
                  <a:pt x="469" y="1016"/>
                </a:lnTo>
                <a:lnTo>
                  <a:pt x="459" y="1020"/>
                </a:lnTo>
                <a:lnTo>
                  <a:pt x="456" y="1022"/>
                </a:lnTo>
                <a:lnTo>
                  <a:pt x="455" y="1024"/>
                </a:lnTo>
                <a:lnTo>
                  <a:pt x="455" y="1024"/>
                </a:lnTo>
                <a:lnTo>
                  <a:pt x="453" y="1030"/>
                </a:lnTo>
                <a:lnTo>
                  <a:pt x="450" y="1034"/>
                </a:lnTo>
                <a:lnTo>
                  <a:pt x="425" y="1044"/>
                </a:lnTo>
                <a:lnTo>
                  <a:pt x="425" y="1044"/>
                </a:lnTo>
                <a:lnTo>
                  <a:pt x="420" y="1046"/>
                </a:lnTo>
                <a:lnTo>
                  <a:pt x="414" y="1051"/>
                </a:lnTo>
                <a:lnTo>
                  <a:pt x="408" y="1055"/>
                </a:lnTo>
                <a:lnTo>
                  <a:pt x="405" y="1059"/>
                </a:lnTo>
                <a:lnTo>
                  <a:pt x="405" y="1059"/>
                </a:lnTo>
                <a:lnTo>
                  <a:pt x="403" y="1065"/>
                </a:lnTo>
                <a:lnTo>
                  <a:pt x="400" y="1069"/>
                </a:lnTo>
                <a:lnTo>
                  <a:pt x="300" y="1074"/>
                </a:lnTo>
                <a:lnTo>
                  <a:pt x="300" y="1074"/>
                </a:lnTo>
                <a:lnTo>
                  <a:pt x="298" y="1072"/>
                </a:lnTo>
                <a:lnTo>
                  <a:pt x="290" y="1069"/>
                </a:lnTo>
                <a:lnTo>
                  <a:pt x="290" y="1069"/>
                </a:lnTo>
                <a:lnTo>
                  <a:pt x="285" y="1066"/>
                </a:lnTo>
                <a:lnTo>
                  <a:pt x="280" y="1065"/>
                </a:lnTo>
                <a:lnTo>
                  <a:pt x="275" y="1064"/>
                </a:lnTo>
                <a:lnTo>
                  <a:pt x="120" y="713"/>
                </a:lnTo>
                <a:lnTo>
                  <a:pt x="0" y="738"/>
                </a:lnTo>
                <a:lnTo>
                  <a:pt x="0" y="758"/>
                </a:lnTo>
                <a:lnTo>
                  <a:pt x="175" y="1159"/>
                </a:lnTo>
                <a:lnTo>
                  <a:pt x="175" y="1159"/>
                </a:lnTo>
                <a:lnTo>
                  <a:pt x="176" y="1161"/>
                </a:lnTo>
                <a:lnTo>
                  <a:pt x="180" y="1169"/>
                </a:lnTo>
                <a:lnTo>
                  <a:pt x="183" y="1171"/>
                </a:lnTo>
                <a:lnTo>
                  <a:pt x="185" y="1175"/>
                </a:lnTo>
                <a:lnTo>
                  <a:pt x="190" y="1178"/>
                </a:lnTo>
                <a:lnTo>
                  <a:pt x="195" y="1179"/>
                </a:lnTo>
                <a:lnTo>
                  <a:pt x="195" y="1179"/>
                </a:lnTo>
                <a:lnTo>
                  <a:pt x="209" y="1179"/>
                </a:lnTo>
                <a:lnTo>
                  <a:pt x="210" y="1179"/>
                </a:lnTo>
                <a:lnTo>
                  <a:pt x="660" y="1159"/>
                </a:lnTo>
                <a:lnTo>
                  <a:pt x="660" y="1159"/>
                </a:lnTo>
                <a:lnTo>
                  <a:pt x="663" y="1155"/>
                </a:lnTo>
                <a:lnTo>
                  <a:pt x="665" y="1151"/>
                </a:lnTo>
                <a:lnTo>
                  <a:pt x="665" y="1149"/>
                </a:lnTo>
                <a:lnTo>
                  <a:pt x="665" y="1149"/>
                </a:lnTo>
                <a:lnTo>
                  <a:pt x="667" y="1149"/>
                </a:lnTo>
                <a:lnTo>
                  <a:pt x="670" y="1153"/>
                </a:lnTo>
                <a:lnTo>
                  <a:pt x="675" y="1159"/>
                </a:lnTo>
                <a:lnTo>
                  <a:pt x="675" y="1159"/>
                </a:lnTo>
                <a:lnTo>
                  <a:pt x="747" y="1169"/>
                </a:lnTo>
                <a:lnTo>
                  <a:pt x="797" y="1178"/>
                </a:lnTo>
                <a:lnTo>
                  <a:pt x="815" y="1181"/>
                </a:lnTo>
                <a:lnTo>
                  <a:pt x="825" y="1184"/>
                </a:lnTo>
                <a:lnTo>
                  <a:pt x="825" y="1184"/>
                </a:lnTo>
                <a:lnTo>
                  <a:pt x="833" y="1186"/>
                </a:lnTo>
                <a:lnTo>
                  <a:pt x="847" y="1188"/>
                </a:lnTo>
                <a:lnTo>
                  <a:pt x="882" y="1191"/>
                </a:lnTo>
                <a:lnTo>
                  <a:pt x="914" y="1194"/>
                </a:lnTo>
                <a:lnTo>
                  <a:pt x="930" y="1194"/>
                </a:lnTo>
                <a:lnTo>
                  <a:pt x="930" y="1194"/>
                </a:lnTo>
                <a:lnTo>
                  <a:pt x="937" y="1194"/>
                </a:lnTo>
                <a:lnTo>
                  <a:pt x="949" y="1194"/>
                </a:lnTo>
                <a:lnTo>
                  <a:pt x="965" y="1194"/>
                </a:lnTo>
                <a:lnTo>
                  <a:pt x="1000" y="1179"/>
                </a:lnTo>
                <a:lnTo>
                  <a:pt x="1000" y="1179"/>
                </a:lnTo>
                <a:lnTo>
                  <a:pt x="993" y="1226"/>
                </a:lnTo>
                <a:lnTo>
                  <a:pt x="987" y="1262"/>
                </a:lnTo>
                <a:lnTo>
                  <a:pt x="983" y="1273"/>
                </a:lnTo>
                <a:lnTo>
                  <a:pt x="980" y="1279"/>
                </a:lnTo>
                <a:lnTo>
                  <a:pt x="980" y="1279"/>
                </a:lnTo>
                <a:lnTo>
                  <a:pt x="974" y="1285"/>
                </a:lnTo>
                <a:lnTo>
                  <a:pt x="968" y="1294"/>
                </a:lnTo>
                <a:lnTo>
                  <a:pt x="955" y="1309"/>
                </a:lnTo>
                <a:lnTo>
                  <a:pt x="955" y="1309"/>
                </a:lnTo>
                <a:lnTo>
                  <a:pt x="950" y="1318"/>
                </a:lnTo>
                <a:lnTo>
                  <a:pt x="943" y="1332"/>
                </a:lnTo>
                <a:lnTo>
                  <a:pt x="935" y="1344"/>
                </a:lnTo>
                <a:lnTo>
                  <a:pt x="933" y="1348"/>
                </a:lnTo>
                <a:lnTo>
                  <a:pt x="930" y="1349"/>
                </a:lnTo>
                <a:lnTo>
                  <a:pt x="930" y="1349"/>
                </a:lnTo>
                <a:lnTo>
                  <a:pt x="779" y="1386"/>
                </a:lnTo>
                <a:lnTo>
                  <a:pt x="625" y="1424"/>
                </a:lnTo>
                <a:lnTo>
                  <a:pt x="625" y="1424"/>
                </a:lnTo>
                <a:lnTo>
                  <a:pt x="608" y="1431"/>
                </a:lnTo>
                <a:lnTo>
                  <a:pt x="575" y="1443"/>
                </a:lnTo>
                <a:lnTo>
                  <a:pt x="542" y="1457"/>
                </a:lnTo>
                <a:lnTo>
                  <a:pt x="529" y="1465"/>
                </a:lnTo>
                <a:lnTo>
                  <a:pt x="520" y="1470"/>
                </a:lnTo>
                <a:lnTo>
                  <a:pt x="520" y="1470"/>
                </a:lnTo>
                <a:lnTo>
                  <a:pt x="515" y="1475"/>
                </a:lnTo>
                <a:lnTo>
                  <a:pt x="512" y="1480"/>
                </a:lnTo>
                <a:lnTo>
                  <a:pt x="504" y="1491"/>
                </a:lnTo>
                <a:lnTo>
                  <a:pt x="495" y="1510"/>
                </a:lnTo>
                <a:lnTo>
                  <a:pt x="495" y="1510"/>
                </a:lnTo>
                <a:lnTo>
                  <a:pt x="493" y="1515"/>
                </a:lnTo>
                <a:lnTo>
                  <a:pt x="491" y="1520"/>
                </a:lnTo>
                <a:lnTo>
                  <a:pt x="490" y="1532"/>
                </a:lnTo>
                <a:lnTo>
                  <a:pt x="491" y="1545"/>
                </a:lnTo>
                <a:lnTo>
                  <a:pt x="493" y="1558"/>
                </a:lnTo>
                <a:lnTo>
                  <a:pt x="496" y="1580"/>
                </a:lnTo>
                <a:lnTo>
                  <a:pt x="499" y="1589"/>
                </a:lnTo>
                <a:lnTo>
                  <a:pt x="471" y="1606"/>
                </a:lnTo>
                <a:lnTo>
                  <a:pt x="471" y="1606"/>
                </a:lnTo>
                <a:lnTo>
                  <a:pt x="460" y="1636"/>
                </a:lnTo>
                <a:lnTo>
                  <a:pt x="451" y="1661"/>
                </a:lnTo>
                <a:lnTo>
                  <a:pt x="448" y="1674"/>
                </a:lnTo>
                <a:lnTo>
                  <a:pt x="445" y="1685"/>
                </a:lnTo>
                <a:lnTo>
                  <a:pt x="445" y="1685"/>
                </a:lnTo>
                <a:lnTo>
                  <a:pt x="445" y="1693"/>
                </a:lnTo>
                <a:lnTo>
                  <a:pt x="446" y="1704"/>
                </a:lnTo>
                <a:lnTo>
                  <a:pt x="454" y="1736"/>
                </a:lnTo>
                <a:lnTo>
                  <a:pt x="465" y="1779"/>
                </a:lnTo>
                <a:lnTo>
                  <a:pt x="479" y="1825"/>
                </a:lnTo>
                <a:lnTo>
                  <a:pt x="494" y="1872"/>
                </a:lnTo>
                <a:lnTo>
                  <a:pt x="509" y="1913"/>
                </a:lnTo>
                <a:lnTo>
                  <a:pt x="522" y="1944"/>
                </a:lnTo>
                <a:lnTo>
                  <a:pt x="527" y="1954"/>
                </a:lnTo>
                <a:lnTo>
                  <a:pt x="530" y="1961"/>
                </a:lnTo>
                <a:lnTo>
                  <a:pt x="530" y="1961"/>
                </a:lnTo>
                <a:lnTo>
                  <a:pt x="534" y="1966"/>
                </a:lnTo>
                <a:lnTo>
                  <a:pt x="538" y="1972"/>
                </a:lnTo>
                <a:lnTo>
                  <a:pt x="547" y="1989"/>
                </a:lnTo>
                <a:lnTo>
                  <a:pt x="557" y="2010"/>
                </a:lnTo>
                <a:lnTo>
                  <a:pt x="565" y="2033"/>
                </a:lnTo>
                <a:lnTo>
                  <a:pt x="579" y="2073"/>
                </a:lnTo>
                <a:lnTo>
                  <a:pt x="585" y="2091"/>
                </a:lnTo>
                <a:lnTo>
                  <a:pt x="600" y="2096"/>
                </a:lnTo>
                <a:lnTo>
                  <a:pt x="600" y="2096"/>
                </a:lnTo>
                <a:lnTo>
                  <a:pt x="575" y="2109"/>
                </a:lnTo>
                <a:lnTo>
                  <a:pt x="558" y="2117"/>
                </a:lnTo>
                <a:lnTo>
                  <a:pt x="550" y="2121"/>
                </a:lnTo>
                <a:lnTo>
                  <a:pt x="550" y="2121"/>
                </a:lnTo>
                <a:lnTo>
                  <a:pt x="540" y="2121"/>
                </a:lnTo>
                <a:lnTo>
                  <a:pt x="519" y="2124"/>
                </a:lnTo>
                <a:lnTo>
                  <a:pt x="494" y="2127"/>
                </a:lnTo>
                <a:lnTo>
                  <a:pt x="475" y="2131"/>
                </a:lnTo>
                <a:lnTo>
                  <a:pt x="475" y="2131"/>
                </a:lnTo>
                <a:lnTo>
                  <a:pt x="468" y="2134"/>
                </a:lnTo>
                <a:lnTo>
                  <a:pt x="460" y="2139"/>
                </a:lnTo>
                <a:lnTo>
                  <a:pt x="451" y="2145"/>
                </a:lnTo>
                <a:lnTo>
                  <a:pt x="444" y="2152"/>
                </a:lnTo>
                <a:lnTo>
                  <a:pt x="436" y="2160"/>
                </a:lnTo>
                <a:lnTo>
                  <a:pt x="431" y="2167"/>
                </a:lnTo>
                <a:lnTo>
                  <a:pt x="429" y="2175"/>
                </a:lnTo>
                <a:lnTo>
                  <a:pt x="429" y="2179"/>
                </a:lnTo>
                <a:lnTo>
                  <a:pt x="430" y="2181"/>
                </a:lnTo>
                <a:lnTo>
                  <a:pt x="430" y="2181"/>
                </a:lnTo>
                <a:lnTo>
                  <a:pt x="434" y="2186"/>
                </a:lnTo>
                <a:lnTo>
                  <a:pt x="438" y="2190"/>
                </a:lnTo>
                <a:lnTo>
                  <a:pt x="441" y="2194"/>
                </a:lnTo>
                <a:lnTo>
                  <a:pt x="446" y="2196"/>
                </a:lnTo>
                <a:lnTo>
                  <a:pt x="458" y="2201"/>
                </a:lnTo>
                <a:lnTo>
                  <a:pt x="470" y="2206"/>
                </a:lnTo>
                <a:lnTo>
                  <a:pt x="470" y="2206"/>
                </a:lnTo>
                <a:lnTo>
                  <a:pt x="478" y="2209"/>
                </a:lnTo>
                <a:lnTo>
                  <a:pt x="488" y="2211"/>
                </a:lnTo>
                <a:lnTo>
                  <a:pt x="512" y="2215"/>
                </a:lnTo>
                <a:lnTo>
                  <a:pt x="535" y="2216"/>
                </a:lnTo>
                <a:lnTo>
                  <a:pt x="555" y="2216"/>
                </a:lnTo>
                <a:lnTo>
                  <a:pt x="555" y="2216"/>
                </a:lnTo>
                <a:lnTo>
                  <a:pt x="600" y="2215"/>
                </a:lnTo>
                <a:lnTo>
                  <a:pt x="622" y="2215"/>
                </a:lnTo>
                <a:lnTo>
                  <a:pt x="628" y="2215"/>
                </a:lnTo>
                <a:lnTo>
                  <a:pt x="630" y="2216"/>
                </a:lnTo>
                <a:lnTo>
                  <a:pt x="630" y="2216"/>
                </a:lnTo>
                <a:lnTo>
                  <a:pt x="615" y="2231"/>
                </a:lnTo>
                <a:lnTo>
                  <a:pt x="583" y="2261"/>
                </a:lnTo>
                <a:lnTo>
                  <a:pt x="548" y="2291"/>
                </a:lnTo>
                <a:lnTo>
                  <a:pt x="534" y="2301"/>
                </a:lnTo>
                <a:lnTo>
                  <a:pt x="529" y="2305"/>
                </a:lnTo>
                <a:lnTo>
                  <a:pt x="525" y="2306"/>
                </a:lnTo>
                <a:lnTo>
                  <a:pt x="525" y="2306"/>
                </a:lnTo>
                <a:lnTo>
                  <a:pt x="505" y="2311"/>
                </a:lnTo>
                <a:lnTo>
                  <a:pt x="475" y="2322"/>
                </a:lnTo>
                <a:lnTo>
                  <a:pt x="446" y="2330"/>
                </a:lnTo>
                <a:lnTo>
                  <a:pt x="430" y="2337"/>
                </a:lnTo>
                <a:lnTo>
                  <a:pt x="430" y="2337"/>
                </a:lnTo>
                <a:lnTo>
                  <a:pt x="426" y="2339"/>
                </a:lnTo>
                <a:lnTo>
                  <a:pt x="424" y="2343"/>
                </a:lnTo>
                <a:lnTo>
                  <a:pt x="420" y="2349"/>
                </a:lnTo>
                <a:lnTo>
                  <a:pt x="418" y="2355"/>
                </a:lnTo>
                <a:lnTo>
                  <a:pt x="416" y="2363"/>
                </a:lnTo>
                <a:lnTo>
                  <a:pt x="416" y="2369"/>
                </a:lnTo>
                <a:lnTo>
                  <a:pt x="420" y="2375"/>
                </a:lnTo>
                <a:lnTo>
                  <a:pt x="423" y="2379"/>
                </a:lnTo>
                <a:lnTo>
                  <a:pt x="425" y="2382"/>
                </a:lnTo>
                <a:lnTo>
                  <a:pt x="425" y="2382"/>
                </a:lnTo>
                <a:lnTo>
                  <a:pt x="449" y="2398"/>
                </a:lnTo>
                <a:lnTo>
                  <a:pt x="456" y="2403"/>
                </a:lnTo>
                <a:lnTo>
                  <a:pt x="460" y="2407"/>
                </a:lnTo>
                <a:lnTo>
                  <a:pt x="460" y="2407"/>
                </a:lnTo>
                <a:lnTo>
                  <a:pt x="461" y="2409"/>
                </a:lnTo>
                <a:lnTo>
                  <a:pt x="464" y="2412"/>
                </a:lnTo>
                <a:lnTo>
                  <a:pt x="468" y="2414"/>
                </a:lnTo>
                <a:lnTo>
                  <a:pt x="475" y="2417"/>
                </a:lnTo>
                <a:lnTo>
                  <a:pt x="475" y="2417"/>
                </a:lnTo>
                <a:lnTo>
                  <a:pt x="493" y="2419"/>
                </a:lnTo>
                <a:lnTo>
                  <a:pt x="523" y="2420"/>
                </a:lnTo>
                <a:lnTo>
                  <a:pt x="554" y="2422"/>
                </a:lnTo>
                <a:lnTo>
                  <a:pt x="580" y="2422"/>
                </a:lnTo>
                <a:lnTo>
                  <a:pt x="580" y="2422"/>
                </a:lnTo>
                <a:lnTo>
                  <a:pt x="602" y="2419"/>
                </a:lnTo>
                <a:lnTo>
                  <a:pt x="624" y="2414"/>
                </a:lnTo>
                <a:lnTo>
                  <a:pt x="665" y="2407"/>
                </a:lnTo>
                <a:lnTo>
                  <a:pt x="665" y="2407"/>
                </a:lnTo>
                <a:lnTo>
                  <a:pt x="687" y="2402"/>
                </a:lnTo>
                <a:lnTo>
                  <a:pt x="713" y="2394"/>
                </a:lnTo>
                <a:lnTo>
                  <a:pt x="734" y="2387"/>
                </a:lnTo>
                <a:lnTo>
                  <a:pt x="742" y="2384"/>
                </a:lnTo>
                <a:lnTo>
                  <a:pt x="745" y="2382"/>
                </a:lnTo>
                <a:lnTo>
                  <a:pt x="745" y="2382"/>
                </a:lnTo>
                <a:lnTo>
                  <a:pt x="752" y="2377"/>
                </a:lnTo>
                <a:lnTo>
                  <a:pt x="760" y="2372"/>
                </a:lnTo>
                <a:lnTo>
                  <a:pt x="770" y="2367"/>
                </a:lnTo>
                <a:lnTo>
                  <a:pt x="770" y="2367"/>
                </a:lnTo>
                <a:lnTo>
                  <a:pt x="769" y="2368"/>
                </a:lnTo>
                <a:lnTo>
                  <a:pt x="769" y="2372"/>
                </a:lnTo>
                <a:lnTo>
                  <a:pt x="770" y="2373"/>
                </a:lnTo>
                <a:lnTo>
                  <a:pt x="772" y="2375"/>
                </a:lnTo>
                <a:lnTo>
                  <a:pt x="775" y="2377"/>
                </a:lnTo>
                <a:lnTo>
                  <a:pt x="780" y="2377"/>
                </a:lnTo>
                <a:lnTo>
                  <a:pt x="780" y="2377"/>
                </a:lnTo>
                <a:lnTo>
                  <a:pt x="788" y="2375"/>
                </a:lnTo>
                <a:lnTo>
                  <a:pt x="797" y="2374"/>
                </a:lnTo>
                <a:lnTo>
                  <a:pt x="818" y="2367"/>
                </a:lnTo>
                <a:lnTo>
                  <a:pt x="828" y="2362"/>
                </a:lnTo>
                <a:lnTo>
                  <a:pt x="835" y="2357"/>
                </a:lnTo>
                <a:lnTo>
                  <a:pt x="842" y="2352"/>
                </a:lnTo>
                <a:lnTo>
                  <a:pt x="845" y="2347"/>
                </a:lnTo>
                <a:lnTo>
                  <a:pt x="845" y="2347"/>
                </a:lnTo>
                <a:lnTo>
                  <a:pt x="848" y="2333"/>
                </a:lnTo>
                <a:lnTo>
                  <a:pt x="850" y="2314"/>
                </a:lnTo>
                <a:lnTo>
                  <a:pt x="850" y="2296"/>
                </a:lnTo>
                <a:lnTo>
                  <a:pt x="850" y="2286"/>
                </a:lnTo>
                <a:lnTo>
                  <a:pt x="850" y="2286"/>
                </a:lnTo>
                <a:lnTo>
                  <a:pt x="840" y="2251"/>
                </a:lnTo>
                <a:lnTo>
                  <a:pt x="830" y="2221"/>
                </a:lnTo>
                <a:lnTo>
                  <a:pt x="855" y="2221"/>
                </a:lnTo>
                <a:lnTo>
                  <a:pt x="855" y="2221"/>
                </a:lnTo>
                <a:lnTo>
                  <a:pt x="840" y="2161"/>
                </a:lnTo>
                <a:lnTo>
                  <a:pt x="840" y="2161"/>
                </a:lnTo>
                <a:lnTo>
                  <a:pt x="819" y="2066"/>
                </a:lnTo>
                <a:lnTo>
                  <a:pt x="805" y="2007"/>
                </a:lnTo>
                <a:lnTo>
                  <a:pt x="799" y="1984"/>
                </a:lnTo>
                <a:lnTo>
                  <a:pt x="795" y="1971"/>
                </a:lnTo>
                <a:lnTo>
                  <a:pt x="795" y="1971"/>
                </a:lnTo>
                <a:lnTo>
                  <a:pt x="782" y="1924"/>
                </a:lnTo>
                <a:lnTo>
                  <a:pt x="759" y="1845"/>
                </a:lnTo>
                <a:lnTo>
                  <a:pt x="739" y="1770"/>
                </a:lnTo>
                <a:lnTo>
                  <a:pt x="730" y="1735"/>
                </a:lnTo>
                <a:lnTo>
                  <a:pt x="730" y="1735"/>
                </a:lnTo>
                <a:lnTo>
                  <a:pt x="749" y="1731"/>
                </a:lnTo>
                <a:lnTo>
                  <a:pt x="800" y="1723"/>
                </a:lnTo>
                <a:lnTo>
                  <a:pt x="957" y="1698"/>
                </a:lnTo>
                <a:lnTo>
                  <a:pt x="1127" y="1673"/>
                </a:lnTo>
                <a:lnTo>
                  <a:pt x="1193" y="1664"/>
                </a:lnTo>
                <a:lnTo>
                  <a:pt x="1236" y="1660"/>
                </a:lnTo>
                <a:lnTo>
                  <a:pt x="1236" y="1660"/>
                </a:lnTo>
                <a:lnTo>
                  <a:pt x="1249" y="1659"/>
                </a:lnTo>
                <a:lnTo>
                  <a:pt x="1264" y="1656"/>
                </a:lnTo>
                <a:lnTo>
                  <a:pt x="1294" y="1649"/>
                </a:lnTo>
                <a:lnTo>
                  <a:pt x="1326" y="1639"/>
                </a:lnTo>
                <a:lnTo>
                  <a:pt x="1354" y="1629"/>
                </a:lnTo>
                <a:lnTo>
                  <a:pt x="1381" y="1617"/>
                </a:lnTo>
                <a:lnTo>
                  <a:pt x="1402" y="1609"/>
                </a:lnTo>
                <a:lnTo>
                  <a:pt x="1421" y="1600"/>
                </a:lnTo>
                <a:lnTo>
                  <a:pt x="1421" y="1600"/>
                </a:lnTo>
                <a:lnTo>
                  <a:pt x="1433" y="1602"/>
                </a:lnTo>
                <a:lnTo>
                  <a:pt x="1461" y="1606"/>
                </a:lnTo>
                <a:lnTo>
                  <a:pt x="1476" y="1607"/>
                </a:lnTo>
                <a:lnTo>
                  <a:pt x="1489" y="1609"/>
                </a:lnTo>
                <a:lnTo>
                  <a:pt x="1499" y="1607"/>
                </a:lnTo>
                <a:lnTo>
                  <a:pt x="1503" y="1606"/>
                </a:lnTo>
                <a:lnTo>
                  <a:pt x="1506" y="1605"/>
                </a:lnTo>
                <a:lnTo>
                  <a:pt x="1506" y="1605"/>
                </a:lnTo>
                <a:lnTo>
                  <a:pt x="1507" y="1600"/>
                </a:lnTo>
                <a:lnTo>
                  <a:pt x="1507" y="1589"/>
                </a:lnTo>
                <a:lnTo>
                  <a:pt x="1503" y="1553"/>
                </a:lnTo>
                <a:lnTo>
                  <a:pt x="1491" y="1447"/>
                </a:lnTo>
                <a:lnTo>
                  <a:pt x="1477" y="1337"/>
                </a:lnTo>
                <a:lnTo>
                  <a:pt x="1472" y="1297"/>
                </a:lnTo>
                <a:lnTo>
                  <a:pt x="1471" y="1274"/>
                </a:lnTo>
                <a:lnTo>
                  <a:pt x="1471" y="1274"/>
                </a:lnTo>
                <a:lnTo>
                  <a:pt x="1471" y="1263"/>
                </a:lnTo>
                <a:lnTo>
                  <a:pt x="1472" y="1253"/>
                </a:lnTo>
                <a:lnTo>
                  <a:pt x="1476" y="1229"/>
                </a:lnTo>
                <a:lnTo>
                  <a:pt x="1481" y="1203"/>
                </a:lnTo>
                <a:lnTo>
                  <a:pt x="1486" y="1169"/>
                </a:lnTo>
                <a:lnTo>
                  <a:pt x="1486" y="1169"/>
                </a:lnTo>
                <a:lnTo>
                  <a:pt x="1503" y="1016"/>
                </a:lnTo>
                <a:lnTo>
                  <a:pt x="1513" y="931"/>
                </a:lnTo>
                <a:lnTo>
                  <a:pt x="1517" y="901"/>
                </a:lnTo>
                <a:lnTo>
                  <a:pt x="1521" y="883"/>
                </a:lnTo>
                <a:lnTo>
                  <a:pt x="1521" y="883"/>
                </a:lnTo>
                <a:lnTo>
                  <a:pt x="1522" y="877"/>
                </a:lnTo>
                <a:lnTo>
                  <a:pt x="1522" y="867"/>
                </a:lnTo>
                <a:lnTo>
                  <a:pt x="1522" y="838"/>
                </a:lnTo>
                <a:lnTo>
                  <a:pt x="1519" y="802"/>
                </a:lnTo>
                <a:lnTo>
                  <a:pt x="1517" y="760"/>
                </a:lnTo>
                <a:lnTo>
                  <a:pt x="1513" y="722"/>
                </a:lnTo>
                <a:lnTo>
                  <a:pt x="1508" y="685"/>
                </a:lnTo>
                <a:lnTo>
                  <a:pt x="1504" y="658"/>
                </a:lnTo>
                <a:lnTo>
                  <a:pt x="1501" y="643"/>
                </a:lnTo>
                <a:lnTo>
                  <a:pt x="1501" y="643"/>
                </a:lnTo>
                <a:lnTo>
                  <a:pt x="1491" y="621"/>
                </a:lnTo>
                <a:lnTo>
                  <a:pt x="1476" y="595"/>
                </a:lnTo>
                <a:lnTo>
                  <a:pt x="1461" y="570"/>
                </a:lnTo>
                <a:lnTo>
                  <a:pt x="1454" y="562"/>
                </a:lnTo>
                <a:lnTo>
                  <a:pt x="1451" y="557"/>
                </a:lnTo>
                <a:lnTo>
                  <a:pt x="1451" y="557"/>
                </a:lnTo>
                <a:lnTo>
                  <a:pt x="1433" y="540"/>
                </a:lnTo>
                <a:lnTo>
                  <a:pt x="1421" y="527"/>
                </a:lnTo>
                <a:lnTo>
                  <a:pt x="1406" y="492"/>
                </a:lnTo>
                <a:lnTo>
                  <a:pt x="1406" y="492"/>
                </a:lnTo>
                <a:lnTo>
                  <a:pt x="1401" y="473"/>
                </a:lnTo>
                <a:lnTo>
                  <a:pt x="1396" y="460"/>
                </a:lnTo>
                <a:lnTo>
                  <a:pt x="1393" y="455"/>
                </a:lnTo>
                <a:lnTo>
                  <a:pt x="1391" y="452"/>
                </a:lnTo>
                <a:lnTo>
                  <a:pt x="1391" y="452"/>
                </a:lnTo>
                <a:lnTo>
                  <a:pt x="1386" y="447"/>
                </a:lnTo>
                <a:lnTo>
                  <a:pt x="1378" y="441"/>
                </a:lnTo>
                <a:lnTo>
                  <a:pt x="1372" y="435"/>
                </a:lnTo>
                <a:lnTo>
                  <a:pt x="1368" y="433"/>
                </a:lnTo>
                <a:lnTo>
                  <a:pt x="1366" y="432"/>
                </a:lnTo>
                <a:lnTo>
                  <a:pt x="1366" y="432"/>
                </a:lnTo>
                <a:lnTo>
                  <a:pt x="1362" y="432"/>
                </a:lnTo>
                <a:lnTo>
                  <a:pt x="1356" y="433"/>
                </a:lnTo>
                <a:lnTo>
                  <a:pt x="1343" y="437"/>
                </a:lnTo>
                <a:lnTo>
                  <a:pt x="1326" y="442"/>
                </a:lnTo>
                <a:lnTo>
                  <a:pt x="1326" y="442"/>
                </a:lnTo>
                <a:lnTo>
                  <a:pt x="1306" y="422"/>
                </a:lnTo>
                <a:lnTo>
                  <a:pt x="1271" y="387"/>
                </a:lnTo>
                <a:lnTo>
                  <a:pt x="1271" y="387"/>
                </a:lnTo>
                <a:lnTo>
                  <a:pt x="1256" y="369"/>
                </a:lnTo>
                <a:lnTo>
                  <a:pt x="1243" y="352"/>
                </a:lnTo>
                <a:lnTo>
                  <a:pt x="1231" y="332"/>
                </a:lnTo>
                <a:lnTo>
                  <a:pt x="1251" y="342"/>
                </a:lnTo>
                <a:lnTo>
                  <a:pt x="1241" y="312"/>
                </a:lnTo>
                <a:lnTo>
                  <a:pt x="1246" y="272"/>
                </a:lnTo>
                <a:lnTo>
                  <a:pt x="1246" y="272"/>
                </a:lnTo>
                <a:lnTo>
                  <a:pt x="1234" y="249"/>
                </a:lnTo>
                <a:lnTo>
                  <a:pt x="1226" y="234"/>
                </a:lnTo>
                <a:lnTo>
                  <a:pt x="1223" y="229"/>
                </a:lnTo>
                <a:lnTo>
                  <a:pt x="1221" y="227"/>
                </a:lnTo>
                <a:lnTo>
                  <a:pt x="1221" y="227"/>
                </a:lnTo>
                <a:lnTo>
                  <a:pt x="1219" y="225"/>
                </a:lnTo>
                <a:lnTo>
                  <a:pt x="1219" y="224"/>
                </a:lnTo>
                <a:lnTo>
                  <a:pt x="1221" y="215"/>
                </a:lnTo>
                <a:lnTo>
                  <a:pt x="1222" y="204"/>
                </a:lnTo>
                <a:lnTo>
                  <a:pt x="1222" y="198"/>
                </a:lnTo>
                <a:lnTo>
                  <a:pt x="1221" y="192"/>
                </a:lnTo>
                <a:lnTo>
                  <a:pt x="1221" y="192"/>
                </a:lnTo>
                <a:lnTo>
                  <a:pt x="1216" y="178"/>
                </a:lnTo>
                <a:lnTo>
                  <a:pt x="1208" y="163"/>
                </a:lnTo>
                <a:lnTo>
                  <a:pt x="1196" y="141"/>
                </a:lnTo>
                <a:lnTo>
                  <a:pt x="1196" y="141"/>
                </a:lnTo>
                <a:lnTo>
                  <a:pt x="1186" y="130"/>
                </a:lnTo>
                <a:lnTo>
                  <a:pt x="1167" y="111"/>
                </a:lnTo>
                <a:lnTo>
                  <a:pt x="1144" y="91"/>
                </a:lnTo>
                <a:lnTo>
                  <a:pt x="1126" y="76"/>
                </a:lnTo>
                <a:lnTo>
                  <a:pt x="1126" y="76"/>
                </a:lnTo>
                <a:lnTo>
                  <a:pt x="1117" y="71"/>
                </a:lnTo>
                <a:lnTo>
                  <a:pt x="1107" y="65"/>
                </a:lnTo>
                <a:lnTo>
                  <a:pt x="1084" y="54"/>
                </a:lnTo>
                <a:lnTo>
                  <a:pt x="1064" y="44"/>
                </a:lnTo>
                <a:lnTo>
                  <a:pt x="1058" y="39"/>
                </a:lnTo>
                <a:lnTo>
                  <a:pt x="1056" y="36"/>
                </a:lnTo>
                <a:lnTo>
                  <a:pt x="1056" y="36"/>
                </a:lnTo>
                <a:lnTo>
                  <a:pt x="1053" y="32"/>
                </a:lnTo>
                <a:lnTo>
                  <a:pt x="1048" y="29"/>
                </a:lnTo>
                <a:lnTo>
                  <a:pt x="1032" y="16"/>
                </a:lnTo>
                <a:lnTo>
                  <a:pt x="1010" y="1"/>
                </a:lnTo>
                <a:lnTo>
                  <a:pt x="975" y="1"/>
                </a:lnTo>
                <a:lnTo>
                  <a:pt x="975" y="1"/>
                </a:lnTo>
                <a:lnTo>
                  <a:pt x="933" y="0"/>
                </a:lnTo>
                <a:lnTo>
                  <a:pt x="907" y="0"/>
                </a:lnTo>
                <a:lnTo>
                  <a:pt x="899" y="0"/>
                </a:lnTo>
                <a:lnTo>
                  <a:pt x="895" y="1"/>
                </a:lnTo>
                <a:lnTo>
                  <a:pt x="895" y="1"/>
                </a:lnTo>
                <a:lnTo>
                  <a:pt x="875" y="31"/>
                </a:lnTo>
                <a:lnTo>
                  <a:pt x="875" y="31"/>
                </a:lnTo>
                <a:lnTo>
                  <a:pt x="868" y="41"/>
                </a:lnTo>
                <a:lnTo>
                  <a:pt x="860" y="48"/>
                </a:lnTo>
                <a:lnTo>
                  <a:pt x="858" y="50"/>
                </a:lnTo>
                <a:lnTo>
                  <a:pt x="855" y="51"/>
                </a:lnTo>
                <a:lnTo>
                  <a:pt x="855" y="51"/>
                </a:lnTo>
                <a:lnTo>
                  <a:pt x="848" y="54"/>
                </a:lnTo>
                <a:lnTo>
                  <a:pt x="837" y="60"/>
                </a:lnTo>
                <a:lnTo>
                  <a:pt x="825" y="69"/>
                </a:lnTo>
                <a:lnTo>
                  <a:pt x="815" y="76"/>
                </a:lnTo>
                <a:lnTo>
                  <a:pt x="815" y="76"/>
                </a:lnTo>
                <a:lnTo>
                  <a:pt x="797" y="96"/>
                </a:lnTo>
                <a:lnTo>
                  <a:pt x="787" y="108"/>
                </a:lnTo>
                <a:lnTo>
                  <a:pt x="780" y="116"/>
                </a:lnTo>
                <a:lnTo>
                  <a:pt x="780" y="116"/>
                </a:lnTo>
                <a:lnTo>
                  <a:pt x="777" y="126"/>
                </a:lnTo>
                <a:lnTo>
                  <a:pt x="772" y="139"/>
                </a:lnTo>
                <a:lnTo>
                  <a:pt x="765" y="162"/>
                </a:lnTo>
                <a:lnTo>
                  <a:pt x="765" y="162"/>
                </a:lnTo>
                <a:lnTo>
                  <a:pt x="764" y="168"/>
                </a:lnTo>
                <a:lnTo>
                  <a:pt x="762" y="172"/>
                </a:lnTo>
                <a:lnTo>
                  <a:pt x="755" y="182"/>
                </a:lnTo>
                <a:lnTo>
                  <a:pt x="755" y="182"/>
                </a:lnTo>
                <a:lnTo>
                  <a:pt x="748" y="193"/>
                </a:lnTo>
                <a:lnTo>
                  <a:pt x="738" y="205"/>
                </a:lnTo>
                <a:lnTo>
                  <a:pt x="729" y="219"/>
                </a:lnTo>
                <a:lnTo>
                  <a:pt x="727" y="223"/>
                </a:lnTo>
                <a:lnTo>
                  <a:pt x="725" y="227"/>
                </a:lnTo>
                <a:lnTo>
                  <a:pt x="725" y="227"/>
                </a:lnTo>
                <a:lnTo>
                  <a:pt x="727" y="234"/>
                </a:lnTo>
                <a:lnTo>
                  <a:pt x="730" y="247"/>
                </a:lnTo>
                <a:lnTo>
                  <a:pt x="730" y="247"/>
                </a:lnTo>
                <a:lnTo>
                  <a:pt x="745" y="292"/>
                </a:lnTo>
                <a:lnTo>
                  <a:pt x="745" y="292"/>
                </a:lnTo>
                <a:lnTo>
                  <a:pt x="747" y="299"/>
                </a:lnTo>
                <a:lnTo>
                  <a:pt x="749" y="307"/>
                </a:lnTo>
                <a:lnTo>
                  <a:pt x="750" y="312"/>
                </a:lnTo>
                <a:lnTo>
                  <a:pt x="750" y="312"/>
                </a:lnTo>
                <a:lnTo>
                  <a:pt x="754" y="317"/>
                </a:lnTo>
                <a:lnTo>
                  <a:pt x="762" y="323"/>
                </a:lnTo>
                <a:lnTo>
                  <a:pt x="770" y="332"/>
                </a:lnTo>
                <a:lnTo>
                  <a:pt x="770" y="332"/>
                </a:lnTo>
                <a:lnTo>
                  <a:pt x="772" y="324"/>
                </a:lnTo>
                <a:lnTo>
                  <a:pt x="774" y="319"/>
                </a:lnTo>
                <a:lnTo>
                  <a:pt x="775" y="317"/>
                </a:lnTo>
                <a:lnTo>
                  <a:pt x="775" y="317"/>
                </a:lnTo>
                <a:lnTo>
                  <a:pt x="779" y="318"/>
                </a:lnTo>
                <a:lnTo>
                  <a:pt x="784" y="322"/>
                </a:lnTo>
                <a:lnTo>
                  <a:pt x="790" y="327"/>
                </a:lnTo>
                <a:lnTo>
                  <a:pt x="805" y="307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E754C9C-D24E-4F48-9278-115105296B91}"/>
              </a:ext>
            </a:extLst>
          </p:cNvPr>
          <p:cNvGrpSpPr/>
          <p:nvPr/>
        </p:nvGrpSpPr>
        <p:grpSpPr>
          <a:xfrm>
            <a:off x="6993535" y="4204763"/>
            <a:ext cx="1555609" cy="2170714"/>
            <a:chOff x="7334250" y="3424238"/>
            <a:chExt cx="2352676" cy="3282950"/>
          </a:xfrm>
          <a:solidFill>
            <a:schemeClr val="tx1"/>
          </a:solidFill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758DB5A7-652A-43D0-BAEA-E78F6341E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250" y="3992563"/>
              <a:ext cx="1071563" cy="723900"/>
            </a:xfrm>
            <a:custGeom>
              <a:avLst/>
              <a:gdLst>
                <a:gd name="T0" fmla="*/ 120 w 675"/>
                <a:gd name="T1" fmla="*/ 0 h 456"/>
                <a:gd name="T2" fmla="*/ 5 w 675"/>
                <a:gd name="T3" fmla="*/ 20 h 456"/>
                <a:gd name="T4" fmla="*/ 0 w 675"/>
                <a:gd name="T5" fmla="*/ 30 h 456"/>
                <a:gd name="T6" fmla="*/ 175 w 675"/>
                <a:gd name="T7" fmla="*/ 436 h 456"/>
                <a:gd name="T8" fmla="*/ 200 w 675"/>
                <a:gd name="T9" fmla="*/ 456 h 456"/>
                <a:gd name="T10" fmla="*/ 210 w 675"/>
                <a:gd name="T11" fmla="*/ 456 h 456"/>
                <a:gd name="T12" fmla="*/ 230 w 675"/>
                <a:gd name="T13" fmla="*/ 451 h 456"/>
                <a:gd name="T14" fmla="*/ 665 w 675"/>
                <a:gd name="T15" fmla="*/ 441 h 456"/>
                <a:gd name="T16" fmla="*/ 675 w 675"/>
                <a:gd name="T17" fmla="*/ 350 h 456"/>
                <a:gd name="T18" fmla="*/ 310 w 675"/>
                <a:gd name="T19" fmla="*/ 355 h 456"/>
                <a:gd name="T20" fmla="*/ 310 w 675"/>
                <a:gd name="T21" fmla="*/ 355 h 456"/>
                <a:gd name="T22" fmla="*/ 305 w 675"/>
                <a:gd name="T23" fmla="*/ 354 h 456"/>
                <a:gd name="T24" fmla="*/ 303 w 675"/>
                <a:gd name="T25" fmla="*/ 353 h 456"/>
                <a:gd name="T26" fmla="*/ 300 w 675"/>
                <a:gd name="T27" fmla="*/ 350 h 456"/>
                <a:gd name="T28" fmla="*/ 300 w 675"/>
                <a:gd name="T29" fmla="*/ 350 h 456"/>
                <a:gd name="T30" fmla="*/ 299 w 675"/>
                <a:gd name="T31" fmla="*/ 349 h 456"/>
                <a:gd name="T32" fmla="*/ 296 w 675"/>
                <a:gd name="T33" fmla="*/ 348 h 456"/>
                <a:gd name="T34" fmla="*/ 290 w 675"/>
                <a:gd name="T35" fmla="*/ 345 h 456"/>
                <a:gd name="T36" fmla="*/ 280 w 675"/>
                <a:gd name="T37" fmla="*/ 345 h 456"/>
                <a:gd name="T38" fmla="*/ 120 w 675"/>
                <a:gd name="T39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5" h="456">
                  <a:moveTo>
                    <a:pt x="120" y="0"/>
                  </a:moveTo>
                  <a:lnTo>
                    <a:pt x="5" y="20"/>
                  </a:lnTo>
                  <a:lnTo>
                    <a:pt x="0" y="30"/>
                  </a:lnTo>
                  <a:lnTo>
                    <a:pt x="175" y="436"/>
                  </a:lnTo>
                  <a:lnTo>
                    <a:pt x="200" y="456"/>
                  </a:lnTo>
                  <a:lnTo>
                    <a:pt x="210" y="456"/>
                  </a:lnTo>
                  <a:lnTo>
                    <a:pt x="230" y="451"/>
                  </a:lnTo>
                  <a:lnTo>
                    <a:pt x="665" y="441"/>
                  </a:lnTo>
                  <a:lnTo>
                    <a:pt x="675" y="350"/>
                  </a:lnTo>
                  <a:lnTo>
                    <a:pt x="310" y="355"/>
                  </a:lnTo>
                  <a:lnTo>
                    <a:pt x="310" y="355"/>
                  </a:lnTo>
                  <a:lnTo>
                    <a:pt x="305" y="354"/>
                  </a:lnTo>
                  <a:lnTo>
                    <a:pt x="303" y="353"/>
                  </a:lnTo>
                  <a:lnTo>
                    <a:pt x="300" y="350"/>
                  </a:lnTo>
                  <a:lnTo>
                    <a:pt x="300" y="350"/>
                  </a:lnTo>
                  <a:lnTo>
                    <a:pt x="299" y="349"/>
                  </a:lnTo>
                  <a:lnTo>
                    <a:pt x="296" y="348"/>
                  </a:lnTo>
                  <a:lnTo>
                    <a:pt x="290" y="345"/>
                  </a:lnTo>
                  <a:lnTo>
                    <a:pt x="280" y="345"/>
                  </a:lnTo>
                  <a:lnTo>
                    <a:pt x="120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CB82FAF2-1345-48F2-9908-6256EF9FD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6688" y="3424238"/>
              <a:ext cx="1900238" cy="3282950"/>
            </a:xfrm>
            <a:custGeom>
              <a:avLst/>
              <a:gdLst>
                <a:gd name="T0" fmla="*/ 395 w 1197"/>
                <a:gd name="T1" fmla="*/ 532 h 2068"/>
                <a:gd name="T2" fmla="*/ 368 w 1197"/>
                <a:gd name="T3" fmla="*/ 508 h 2068"/>
                <a:gd name="T4" fmla="*/ 234 w 1197"/>
                <a:gd name="T5" fmla="*/ 488 h 2068"/>
                <a:gd name="T6" fmla="*/ 187 w 1197"/>
                <a:gd name="T7" fmla="*/ 510 h 2068"/>
                <a:gd name="T8" fmla="*/ 155 w 1197"/>
                <a:gd name="T9" fmla="*/ 478 h 2068"/>
                <a:gd name="T10" fmla="*/ 122 w 1197"/>
                <a:gd name="T11" fmla="*/ 474 h 2068"/>
                <a:gd name="T12" fmla="*/ 105 w 1197"/>
                <a:gd name="T13" fmla="*/ 453 h 2068"/>
                <a:gd name="T14" fmla="*/ 110 w 1197"/>
                <a:gd name="T15" fmla="*/ 408 h 2068"/>
                <a:gd name="T16" fmla="*/ 75 w 1197"/>
                <a:gd name="T17" fmla="*/ 405 h 2068"/>
                <a:gd name="T18" fmla="*/ 86 w 1197"/>
                <a:gd name="T19" fmla="*/ 380 h 2068"/>
                <a:gd name="T20" fmla="*/ 64 w 1197"/>
                <a:gd name="T21" fmla="*/ 326 h 2068"/>
                <a:gd name="T22" fmla="*/ 35 w 1197"/>
                <a:gd name="T23" fmla="*/ 187 h 2068"/>
                <a:gd name="T24" fmla="*/ 90 w 1197"/>
                <a:gd name="T25" fmla="*/ 42 h 2068"/>
                <a:gd name="T26" fmla="*/ 165 w 1197"/>
                <a:gd name="T27" fmla="*/ 0 h 2068"/>
                <a:gd name="T28" fmla="*/ 313 w 1197"/>
                <a:gd name="T29" fmla="*/ 17 h 2068"/>
                <a:gd name="T30" fmla="*/ 412 w 1197"/>
                <a:gd name="T31" fmla="*/ 98 h 2068"/>
                <a:gd name="T32" fmla="*/ 433 w 1197"/>
                <a:gd name="T33" fmla="*/ 140 h 2068"/>
                <a:gd name="T34" fmla="*/ 440 w 1197"/>
                <a:gd name="T35" fmla="*/ 202 h 2068"/>
                <a:gd name="T36" fmla="*/ 530 w 1197"/>
                <a:gd name="T37" fmla="*/ 247 h 2068"/>
                <a:gd name="T38" fmla="*/ 698 w 1197"/>
                <a:gd name="T39" fmla="*/ 295 h 2068"/>
                <a:gd name="T40" fmla="*/ 838 w 1197"/>
                <a:gd name="T41" fmla="*/ 410 h 2068"/>
                <a:gd name="T42" fmla="*/ 992 w 1197"/>
                <a:gd name="T43" fmla="*/ 598 h 2068"/>
                <a:gd name="T44" fmla="*/ 1113 w 1197"/>
                <a:gd name="T45" fmla="*/ 944 h 2068"/>
                <a:gd name="T46" fmla="*/ 1197 w 1197"/>
                <a:gd name="T47" fmla="*/ 1147 h 2068"/>
                <a:gd name="T48" fmla="*/ 1164 w 1197"/>
                <a:gd name="T49" fmla="*/ 1179 h 2068"/>
                <a:gd name="T50" fmla="*/ 1041 w 1197"/>
                <a:gd name="T51" fmla="*/ 1243 h 2068"/>
                <a:gd name="T52" fmla="*/ 560 w 1197"/>
                <a:gd name="T53" fmla="*/ 1364 h 2068"/>
                <a:gd name="T54" fmla="*/ 530 w 1197"/>
                <a:gd name="T55" fmla="*/ 1756 h 2068"/>
                <a:gd name="T56" fmla="*/ 565 w 1197"/>
                <a:gd name="T57" fmla="*/ 1921 h 2068"/>
                <a:gd name="T58" fmla="*/ 580 w 1197"/>
                <a:gd name="T59" fmla="*/ 1996 h 2068"/>
                <a:gd name="T60" fmla="*/ 522 w 1197"/>
                <a:gd name="T61" fmla="*/ 2020 h 2068"/>
                <a:gd name="T62" fmla="*/ 410 w 1197"/>
                <a:gd name="T63" fmla="*/ 2046 h 2068"/>
                <a:gd name="T64" fmla="*/ 248 w 1197"/>
                <a:gd name="T65" fmla="*/ 2068 h 2068"/>
                <a:gd name="T66" fmla="*/ 162 w 1197"/>
                <a:gd name="T67" fmla="*/ 2038 h 2068"/>
                <a:gd name="T68" fmla="*/ 140 w 1197"/>
                <a:gd name="T69" fmla="*/ 1996 h 2068"/>
                <a:gd name="T70" fmla="*/ 290 w 1197"/>
                <a:gd name="T71" fmla="*/ 1901 h 2068"/>
                <a:gd name="T72" fmla="*/ 350 w 1197"/>
                <a:gd name="T73" fmla="*/ 1856 h 2068"/>
                <a:gd name="T74" fmla="*/ 223 w 1197"/>
                <a:gd name="T75" fmla="*/ 1862 h 2068"/>
                <a:gd name="T76" fmla="*/ 124 w 1197"/>
                <a:gd name="T77" fmla="*/ 1827 h 2068"/>
                <a:gd name="T78" fmla="*/ 125 w 1197"/>
                <a:gd name="T79" fmla="*/ 1802 h 2068"/>
                <a:gd name="T80" fmla="*/ 142 w 1197"/>
                <a:gd name="T81" fmla="*/ 1795 h 2068"/>
                <a:gd name="T82" fmla="*/ 179 w 1197"/>
                <a:gd name="T83" fmla="*/ 1772 h 2068"/>
                <a:gd name="T84" fmla="*/ 267 w 1197"/>
                <a:gd name="T85" fmla="*/ 1752 h 2068"/>
                <a:gd name="T86" fmla="*/ 285 w 1197"/>
                <a:gd name="T87" fmla="*/ 1716 h 2068"/>
                <a:gd name="T88" fmla="*/ 148 w 1197"/>
                <a:gd name="T89" fmla="*/ 1385 h 2068"/>
                <a:gd name="T90" fmla="*/ 135 w 1197"/>
                <a:gd name="T91" fmla="*/ 1275 h 2068"/>
                <a:gd name="T92" fmla="*/ 190 w 1197"/>
                <a:gd name="T93" fmla="*/ 1215 h 2068"/>
                <a:gd name="T94" fmla="*/ 207 w 1197"/>
                <a:gd name="T95" fmla="*/ 1123 h 2068"/>
                <a:gd name="T96" fmla="*/ 258 w 1197"/>
                <a:gd name="T97" fmla="*/ 1087 h 2068"/>
                <a:gd name="T98" fmla="*/ 537 w 1197"/>
                <a:gd name="T99" fmla="*/ 974 h 2068"/>
                <a:gd name="T100" fmla="*/ 340 w 1197"/>
                <a:gd name="T101" fmla="*/ 764 h 2068"/>
                <a:gd name="T102" fmla="*/ 224 w 1197"/>
                <a:gd name="T103" fmla="*/ 751 h 2068"/>
                <a:gd name="T104" fmla="*/ 150 w 1197"/>
                <a:gd name="T105" fmla="*/ 755 h 2068"/>
                <a:gd name="T106" fmla="*/ 106 w 1197"/>
                <a:gd name="T107" fmla="*/ 771 h 2068"/>
                <a:gd name="T108" fmla="*/ 120 w 1197"/>
                <a:gd name="T109" fmla="*/ 748 h 2068"/>
                <a:gd name="T110" fmla="*/ 105 w 1197"/>
                <a:gd name="T111" fmla="*/ 708 h 2068"/>
                <a:gd name="T112" fmla="*/ 147 w 1197"/>
                <a:gd name="T113" fmla="*/ 683 h 2068"/>
                <a:gd name="T114" fmla="*/ 170 w 1197"/>
                <a:gd name="T115" fmla="*/ 643 h 2068"/>
                <a:gd name="T116" fmla="*/ 302 w 1197"/>
                <a:gd name="T117" fmla="*/ 629 h 2068"/>
                <a:gd name="T118" fmla="*/ 312 w 1197"/>
                <a:gd name="T119" fmla="*/ 614 h 2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97" h="2068">
                  <a:moveTo>
                    <a:pt x="427" y="618"/>
                  </a:moveTo>
                  <a:lnTo>
                    <a:pt x="427" y="618"/>
                  </a:lnTo>
                  <a:lnTo>
                    <a:pt x="414" y="578"/>
                  </a:lnTo>
                  <a:lnTo>
                    <a:pt x="405" y="552"/>
                  </a:lnTo>
                  <a:lnTo>
                    <a:pt x="400" y="538"/>
                  </a:lnTo>
                  <a:lnTo>
                    <a:pt x="400" y="538"/>
                  </a:lnTo>
                  <a:lnTo>
                    <a:pt x="395" y="532"/>
                  </a:lnTo>
                  <a:lnTo>
                    <a:pt x="385" y="523"/>
                  </a:lnTo>
                  <a:lnTo>
                    <a:pt x="377" y="515"/>
                  </a:lnTo>
                  <a:lnTo>
                    <a:pt x="373" y="513"/>
                  </a:lnTo>
                  <a:lnTo>
                    <a:pt x="370" y="513"/>
                  </a:lnTo>
                  <a:lnTo>
                    <a:pt x="370" y="513"/>
                  </a:lnTo>
                  <a:lnTo>
                    <a:pt x="369" y="512"/>
                  </a:lnTo>
                  <a:lnTo>
                    <a:pt x="368" y="508"/>
                  </a:lnTo>
                  <a:lnTo>
                    <a:pt x="367" y="495"/>
                  </a:lnTo>
                  <a:lnTo>
                    <a:pt x="365" y="478"/>
                  </a:lnTo>
                  <a:lnTo>
                    <a:pt x="305" y="463"/>
                  </a:lnTo>
                  <a:lnTo>
                    <a:pt x="305" y="463"/>
                  </a:lnTo>
                  <a:lnTo>
                    <a:pt x="273" y="473"/>
                  </a:lnTo>
                  <a:lnTo>
                    <a:pt x="245" y="483"/>
                  </a:lnTo>
                  <a:lnTo>
                    <a:pt x="234" y="488"/>
                  </a:lnTo>
                  <a:lnTo>
                    <a:pt x="225" y="493"/>
                  </a:lnTo>
                  <a:lnTo>
                    <a:pt x="225" y="493"/>
                  </a:lnTo>
                  <a:lnTo>
                    <a:pt x="218" y="498"/>
                  </a:lnTo>
                  <a:lnTo>
                    <a:pt x="210" y="503"/>
                  </a:lnTo>
                  <a:lnTo>
                    <a:pt x="202" y="507"/>
                  </a:lnTo>
                  <a:lnTo>
                    <a:pt x="194" y="509"/>
                  </a:lnTo>
                  <a:lnTo>
                    <a:pt x="187" y="510"/>
                  </a:lnTo>
                  <a:lnTo>
                    <a:pt x="179" y="509"/>
                  </a:lnTo>
                  <a:lnTo>
                    <a:pt x="174" y="508"/>
                  </a:lnTo>
                  <a:lnTo>
                    <a:pt x="170" y="503"/>
                  </a:lnTo>
                  <a:lnTo>
                    <a:pt x="170" y="503"/>
                  </a:lnTo>
                  <a:lnTo>
                    <a:pt x="162" y="484"/>
                  </a:lnTo>
                  <a:lnTo>
                    <a:pt x="158" y="479"/>
                  </a:lnTo>
                  <a:lnTo>
                    <a:pt x="155" y="478"/>
                  </a:lnTo>
                  <a:lnTo>
                    <a:pt x="155" y="478"/>
                  </a:lnTo>
                  <a:lnTo>
                    <a:pt x="142" y="479"/>
                  </a:lnTo>
                  <a:lnTo>
                    <a:pt x="133" y="479"/>
                  </a:lnTo>
                  <a:lnTo>
                    <a:pt x="125" y="478"/>
                  </a:lnTo>
                  <a:lnTo>
                    <a:pt x="125" y="478"/>
                  </a:lnTo>
                  <a:lnTo>
                    <a:pt x="123" y="477"/>
                  </a:lnTo>
                  <a:lnTo>
                    <a:pt x="122" y="474"/>
                  </a:lnTo>
                  <a:lnTo>
                    <a:pt x="120" y="467"/>
                  </a:lnTo>
                  <a:lnTo>
                    <a:pt x="120" y="458"/>
                  </a:lnTo>
                  <a:lnTo>
                    <a:pt x="120" y="458"/>
                  </a:lnTo>
                  <a:lnTo>
                    <a:pt x="113" y="457"/>
                  </a:lnTo>
                  <a:lnTo>
                    <a:pt x="108" y="455"/>
                  </a:lnTo>
                  <a:lnTo>
                    <a:pt x="106" y="454"/>
                  </a:lnTo>
                  <a:lnTo>
                    <a:pt x="105" y="453"/>
                  </a:lnTo>
                  <a:lnTo>
                    <a:pt x="105" y="453"/>
                  </a:lnTo>
                  <a:lnTo>
                    <a:pt x="104" y="447"/>
                  </a:lnTo>
                  <a:lnTo>
                    <a:pt x="104" y="440"/>
                  </a:lnTo>
                  <a:lnTo>
                    <a:pt x="105" y="433"/>
                  </a:lnTo>
                  <a:lnTo>
                    <a:pt x="105" y="433"/>
                  </a:lnTo>
                  <a:lnTo>
                    <a:pt x="109" y="415"/>
                  </a:lnTo>
                  <a:lnTo>
                    <a:pt x="110" y="408"/>
                  </a:lnTo>
                  <a:lnTo>
                    <a:pt x="110" y="408"/>
                  </a:lnTo>
                  <a:lnTo>
                    <a:pt x="104" y="409"/>
                  </a:lnTo>
                  <a:lnTo>
                    <a:pt x="93" y="411"/>
                  </a:lnTo>
                  <a:lnTo>
                    <a:pt x="85" y="411"/>
                  </a:lnTo>
                  <a:lnTo>
                    <a:pt x="80" y="410"/>
                  </a:lnTo>
                  <a:lnTo>
                    <a:pt x="76" y="408"/>
                  </a:lnTo>
                  <a:lnTo>
                    <a:pt x="75" y="405"/>
                  </a:lnTo>
                  <a:lnTo>
                    <a:pt x="75" y="403"/>
                  </a:lnTo>
                  <a:lnTo>
                    <a:pt x="75" y="403"/>
                  </a:lnTo>
                  <a:lnTo>
                    <a:pt x="76" y="398"/>
                  </a:lnTo>
                  <a:lnTo>
                    <a:pt x="79" y="394"/>
                  </a:lnTo>
                  <a:lnTo>
                    <a:pt x="84" y="389"/>
                  </a:lnTo>
                  <a:lnTo>
                    <a:pt x="85" y="385"/>
                  </a:lnTo>
                  <a:lnTo>
                    <a:pt x="86" y="380"/>
                  </a:lnTo>
                  <a:lnTo>
                    <a:pt x="86" y="373"/>
                  </a:lnTo>
                  <a:lnTo>
                    <a:pt x="85" y="363"/>
                  </a:lnTo>
                  <a:lnTo>
                    <a:pt x="85" y="363"/>
                  </a:lnTo>
                  <a:lnTo>
                    <a:pt x="81" y="351"/>
                  </a:lnTo>
                  <a:lnTo>
                    <a:pt x="76" y="343"/>
                  </a:lnTo>
                  <a:lnTo>
                    <a:pt x="70" y="334"/>
                  </a:lnTo>
                  <a:lnTo>
                    <a:pt x="64" y="326"/>
                  </a:lnTo>
                  <a:lnTo>
                    <a:pt x="58" y="317"/>
                  </a:lnTo>
                  <a:lnTo>
                    <a:pt x="53" y="307"/>
                  </a:lnTo>
                  <a:lnTo>
                    <a:pt x="48" y="296"/>
                  </a:lnTo>
                  <a:lnTo>
                    <a:pt x="45" y="282"/>
                  </a:lnTo>
                  <a:lnTo>
                    <a:pt x="45" y="282"/>
                  </a:lnTo>
                  <a:lnTo>
                    <a:pt x="39" y="220"/>
                  </a:lnTo>
                  <a:lnTo>
                    <a:pt x="35" y="187"/>
                  </a:lnTo>
                  <a:lnTo>
                    <a:pt x="15" y="192"/>
                  </a:lnTo>
                  <a:lnTo>
                    <a:pt x="10" y="162"/>
                  </a:lnTo>
                  <a:lnTo>
                    <a:pt x="0" y="132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65" y="68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101" y="36"/>
                  </a:lnTo>
                  <a:lnTo>
                    <a:pt x="125" y="22"/>
                  </a:lnTo>
                  <a:lnTo>
                    <a:pt x="149" y="9"/>
                  </a:lnTo>
                  <a:lnTo>
                    <a:pt x="160" y="2"/>
                  </a:lnTo>
                  <a:lnTo>
                    <a:pt x="160" y="2"/>
                  </a:lnTo>
                  <a:lnTo>
                    <a:pt x="165" y="0"/>
                  </a:lnTo>
                  <a:lnTo>
                    <a:pt x="177" y="0"/>
                  </a:lnTo>
                  <a:lnTo>
                    <a:pt x="210" y="3"/>
                  </a:lnTo>
                  <a:lnTo>
                    <a:pt x="260" y="7"/>
                  </a:lnTo>
                  <a:lnTo>
                    <a:pt x="260" y="7"/>
                  </a:lnTo>
                  <a:lnTo>
                    <a:pt x="272" y="8"/>
                  </a:lnTo>
                  <a:lnTo>
                    <a:pt x="292" y="12"/>
                  </a:lnTo>
                  <a:lnTo>
                    <a:pt x="313" y="17"/>
                  </a:lnTo>
                  <a:lnTo>
                    <a:pt x="320" y="19"/>
                  </a:lnTo>
                  <a:lnTo>
                    <a:pt x="325" y="22"/>
                  </a:lnTo>
                  <a:lnTo>
                    <a:pt x="325" y="22"/>
                  </a:lnTo>
                  <a:lnTo>
                    <a:pt x="343" y="37"/>
                  </a:lnTo>
                  <a:lnTo>
                    <a:pt x="373" y="63"/>
                  </a:lnTo>
                  <a:lnTo>
                    <a:pt x="403" y="89"/>
                  </a:lnTo>
                  <a:lnTo>
                    <a:pt x="412" y="98"/>
                  </a:lnTo>
                  <a:lnTo>
                    <a:pt x="415" y="102"/>
                  </a:lnTo>
                  <a:lnTo>
                    <a:pt x="415" y="102"/>
                  </a:lnTo>
                  <a:lnTo>
                    <a:pt x="415" y="104"/>
                  </a:lnTo>
                  <a:lnTo>
                    <a:pt x="418" y="108"/>
                  </a:lnTo>
                  <a:lnTo>
                    <a:pt x="424" y="118"/>
                  </a:lnTo>
                  <a:lnTo>
                    <a:pt x="430" y="132"/>
                  </a:lnTo>
                  <a:lnTo>
                    <a:pt x="433" y="140"/>
                  </a:lnTo>
                  <a:lnTo>
                    <a:pt x="435" y="147"/>
                  </a:lnTo>
                  <a:lnTo>
                    <a:pt x="435" y="147"/>
                  </a:lnTo>
                  <a:lnTo>
                    <a:pt x="437" y="162"/>
                  </a:lnTo>
                  <a:lnTo>
                    <a:pt x="438" y="178"/>
                  </a:lnTo>
                  <a:lnTo>
                    <a:pt x="438" y="192"/>
                  </a:lnTo>
                  <a:lnTo>
                    <a:pt x="439" y="197"/>
                  </a:lnTo>
                  <a:lnTo>
                    <a:pt x="440" y="202"/>
                  </a:lnTo>
                  <a:lnTo>
                    <a:pt x="440" y="202"/>
                  </a:lnTo>
                  <a:lnTo>
                    <a:pt x="450" y="226"/>
                  </a:lnTo>
                  <a:lnTo>
                    <a:pt x="455" y="242"/>
                  </a:lnTo>
                  <a:lnTo>
                    <a:pt x="475" y="262"/>
                  </a:lnTo>
                  <a:lnTo>
                    <a:pt x="505" y="232"/>
                  </a:lnTo>
                  <a:lnTo>
                    <a:pt x="530" y="247"/>
                  </a:lnTo>
                  <a:lnTo>
                    <a:pt x="530" y="247"/>
                  </a:lnTo>
                  <a:lnTo>
                    <a:pt x="557" y="251"/>
                  </a:lnTo>
                  <a:lnTo>
                    <a:pt x="585" y="257"/>
                  </a:lnTo>
                  <a:lnTo>
                    <a:pt x="620" y="266"/>
                  </a:lnTo>
                  <a:lnTo>
                    <a:pt x="639" y="272"/>
                  </a:lnTo>
                  <a:lnTo>
                    <a:pt x="659" y="279"/>
                  </a:lnTo>
                  <a:lnTo>
                    <a:pt x="679" y="286"/>
                  </a:lnTo>
                  <a:lnTo>
                    <a:pt x="698" y="295"/>
                  </a:lnTo>
                  <a:lnTo>
                    <a:pt x="718" y="305"/>
                  </a:lnTo>
                  <a:lnTo>
                    <a:pt x="737" y="316"/>
                  </a:lnTo>
                  <a:lnTo>
                    <a:pt x="754" y="329"/>
                  </a:lnTo>
                  <a:lnTo>
                    <a:pt x="771" y="343"/>
                  </a:lnTo>
                  <a:lnTo>
                    <a:pt x="771" y="343"/>
                  </a:lnTo>
                  <a:lnTo>
                    <a:pt x="803" y="374"/>
                  </a:lnTo>
                  <a:lnTo>
                    <a:pt x="838" y="410"/>
                  </a:lnTo>
                  <a:lnTo>
                    <a:pt x="873" y="448"/>
                  </a:lnTo>
                  <a:lnTo>
                    <a:pt x="908" y="485"/>
                  </a:lnTo>
                  <a:lnTo>
                    <a:pt x="938" y="523"/>
                  </a:lnTo>
                  <a:lnTo>
                    <a:pt x="964" y="557"/>
                  </a:lnTo>
                  <a:lnTo>
                    <a:pt x="976" y="572"/>
                  </a:lnTo>
                  <a:lnTo>
                    <a:pt x="984" y="586"/>
                  </a:lnTo>
                  <a:lnTo>
                    <a:pt x="992" y="598"/>
                  </a:lnTo>
                  <a:lnTo>
                    <a:pt x="996" y="608"/>
                  </a:lnTo>
                  <a:lnTo>
                    <a:pt x="996" y="608"/>
                  </a:lnTo>
                  <a:lnTo>
                    <a:pt x="1047" y="766"/>
                  </a:lnTo>
                  <a:lnTo>
                    <a:pt x="1091" y="899"/>
                  </a:lnTo>
                  <a:lnTo>
                    <a:pt x="1091" y="899"/>
                  </a:lnTo>
                  <a:lnTo>
                    <a:pt x="1098" y="914"/>
                  </a:lnTo>
                  <a:lnTo>
                    <a:pt x="1113" y="944"/>
                  </a:lnTo>
                  <a:lnTo>
                    <a:pt x="1133" y="983"/>
                  </a:lnTo>
                  <a:lnTo>
                    <a:pt x="1156" y="1028"/>
                  </a:lnTo>
                  <a:lnTo>
                    <a:pt x="1176" y="1074"/>
                  </a:lnTo>
                  <a:lnTo>
                    <a:pt x="1184" y="1096"/>
                  </a:lnTo>
                  <a:lnTo>
                    <a:pt x="1191" y="1116"/>
                  </a:lnTo>
                  <a:lnTo>
                    <a:pt x="1194" y="1133"/>
                  </a:lnTo>
                  <a:lnTo>
                    <a:pt x="1197" y="1147"/>
                  </a:lnTo>
                  <a:lnTo>
                    <a:pt x="1197" y="1153"/>
                  </a:lnTo>
                  <a:lnTo>
                    <a:pt x="1196" y="1158"/>
                  </a:lnTo>
                  <a:lnTo>
                    <a:pt x="1193" y="1162"/>
                  </a:lnTo>
                  <a:lnTo>
                    <a:pt x="1191" y="1164"/>
                  </a:lnTo>
                  <a:lnTo>
                    <a:pt x="1191" y="1164"/>
                  </a:lnTo>
                  <a:lnTo>
                    <a:pt x="1178" y="1172"/>
                  </a:lnTo>
                  <a:lnTo>
                    <a:pt x="1164" y="1179"/>
                  </a:lnTo>
                  <a:lnTo>
                    <a:pt x="1143" y="1188"/>
                  </a:lnTo>
                  <a:lnTo>
                    <a:pt x="1127" y="1193"/>
                  </a:lnTo>
                  <a:lnTo>
                    <a:pt x="1121" y="1195"/>
                  </a:lnTo>
                  <a:lnTo>
                    <a:pt x="1121" y="1195"/>
                  </a:lnTo>
                  <a:lnTo>
                    <a:pt x="1107" y="1203"/>
                  </a:lnTo>
                  <a:lnTo>
                    <a:pt x="1076" y="1223"/>
                  </a:lnTo>
                  <a:lnTo>
                    <a:pt x="1041" y="1243"/>
                  </a:lnTo>
                  <a:lnTo>
                    <a:pt x="1027" y="1251"/>
                  </a:lnTo>
                  <a:lnTo>
                    <a:pt x="1016" y="1255"/>
                  </a:lnTo>
                  <a:lnTo>
                    <a:pt x="1016" y="1255"/>
                  </a:lnTo>
                  <a:lnTo>
                    <a:pt x="937" y="1273"/>
                  </a:lnTo>
                  <a:lnTo>
                    <a:pt x="782" y="1312"/>
                  </a:lnTo>
                  <a:lnTo>
                    <a:pt x="620" y="1351"/>
                  </a:lnTo>
                  <a:lnTo>
                    <a:pt x="560" y="1364"/>
                  </a:lnTo>
                  <a:lnTo>
                    <a:pt x="539" y="1369"/>
                  </a:lnTo>
                  <a:lnTo>
                    <a:pt x="525" y="1370"/>
                  </a:lnTo>
                  <a:lnTo>
                    <a:pt x="525" y="1370"/>
                  </a:lnTo>
                  <a:lnTo>
                    <a:pt x="489" y="1374"/>
                  </a:lnTo>
                  <a:lnTo>
                    <a:pt x="459" y="1379"/>
                  </a:lnTo>
                  <a:lnTo>
                    <a:pt x="430" y="1385"/>
                  </a:lnTo>
                  <a:lnTo>
                    <a:pt x="530" y="1756"/>
                  </a:lnTo>
                  <a:lnTo>
                    <a:pt x="525" y="1776"/>
                  </a:lnTo>
                  <a:lnTo>
                    <a:pt x="545" y="1816"/>
                  </a:lnTo>
                  <a:lnTo>
                    <a:pt x="560" y="1861"/>
                  </a:lnTo>
                  <a:lnTo>
                    <a:pt x="555" y="1871"/>
                  </a:lnTo>
                  <a:lnTo>
                    <a:pt x="555" y="1871"/>
                  </a:lnTo>
                  <a:lnTo>
                    <a:pt x="559" y="1891"/>
                  </a:lnTo>
                  <a:lnTo>
                    <a:pt x="565" y="1921"/>
                  </a:lnTo>
                  <a:lnTo>
                    <a:pt x="565" y="1921"/>
                  </a:lnTo>
                  <a:lnTo>
                    <a:pt x="569" y="1931"/>
                  </a:lnTo>
                  <a:lnTo>
                    <a:pt x="574" y="1942"/>
                  </a:lnTo>
                  <a:lnTo>
                    <a:pt x="579" y="1954"/>
                  </a:lnTo>
                  <a:lnTo>
                    <a:pt x="580" y="1960"/>
                  </a:lnTo>
                  <a:lnTo>
                    <a:pt x="580" y="1966"/>
                  </a:lnTo>
                  <a:lnTo>
                    <a:pt x="580" y="1996"/>
                  </a:lnTo>
                  <a:lnTo>
                    <a:pt x="580" y="1996"/>
                  </a:lnTo>
                  <a:lnTo>
                    <a:pt x="559" y="2009"/>
                  </a:lnTo>
                  <a:lnTo>
                    <a:pt x="542" y="2018"/>
                  </a:lnTo>
                  <a:lnTo>
                    <a:pt x="535" y="2021"/>
                  </a:lnTo>
                  <a:lnTo>
                    <a:pt x="530" y="2021"/>
                  </a:lnTo>
                  <a:lnTo>
                    <a:pt x="530" y="2021"/>
                  </a:lnTo>
                  <a:lnTo>
                    <a:pt x="522" y="2020"/>
                  </a:lnTo>
                  <a:lnTo>
                    <a:pt x="512" y="2021"/>
                  </a:lnTo>
                  <a:lnTo>
                    <a:pt x="500" y="2021"/>
                  </a:lnTo>
                  <a:lnTo>
                    <a:pt x="500" y="2021"/>
                  </a:lnTo>
                  <a:lnTo>
                    <a:pt x="469" y="2028"/>
                  </a:lnTo>
                  <a:lnTo>
                    <a:pt x="440" y="2036"/>
                  </a:lnTo>
                  <a:lnTo>
                    <a:pt x="425" y="2041"/>
                  </a:lnTo>
                  <a:lnTo>
                    <a:pt x="410" y="2046"/>
                  </a:lnTo>
                  <a:lnTo>
                    <a:pt x="410" y="2046"/>
                  </a:lnTo>
                  <a:lnTo>
                    <a:pt x="393" y="2053"/>
                  </a:lnTo>
                  <a:lnTo>
                    <a:pt x="369" y="2058"/>
                  </a:lnTo>
                  <a:lnTo>
                    <a:pt x="342" y="2063"/>
                  </a:lnTo>
                  <a:lnTo>
                    <a:pt x="312" y="2067"/>
                  </a:lnTo>
                  <a:lnTo>
                    <a:pt x="279" y="2068"/>
                  </a:lnTo>
                  <a:lnTo>
                    <a:pt x="248" y="2068"/>
                  </a:lnTo>
                  <a:lnTo>
                    <a:pt x="234" y="2067"/>
                  </a:lnTo>
                  <a:lnTo>
                    <a:pt x="220" y="2064"/>
                  </a:lnTo>
                  <a:lnTo>
                    <a:pt x="207" y="2060"/>
                  </a:lnTo>
                  <a:lnTo>
                    <a:pt x="195" y="2057"/>
                  </a:lnTo>
                  <a:lnTo>
                    <a:pt x="195" y="2057"/>
                  </a:lnTo>
                  <a:lnTo>
                    <a:pt x="177" y="2046"/>
                  </a:lnTo>
                  <a:lnTo>
                    <a:pt x="162" y="2038"/>
                  </a:lnTo>
                  <a:lnTo>
                    <a:pt x="152" y="2028"/>
                  </a:lnTo>
                  <a:lnTo>
                    <a:pt x="144" y="2019"/>
                  </a:lnTo>
                  <a:lnTo>
                    <a:pt x="140" y="2011"/>
                  </a:lnTo>
                  <a:lnTo>
                    <a:pt x="139" y="2005"/>
                  </a:lnTo>
                  <a:lnTo>
                    <a:pt x="139" y="2000"/>
                  </a:lnTo>
                  <a:lnTo>
                    <a:pt x="140" y="1996"/>
                  </a:lnTo>
                  <a:lnTo>
                    <a:pt x="140" y="1996"/>
                  </a:lnTo>
                  <a:lnTo>
                    <a:pt x="144" y="1989"/>
                  </a:lnTo>
                  <a:lnTo>
                    <a:pt x="145" y="1981"/>
                  </a:lnTo>
                  <a:lnTo>
                    <a:pt x="145" y="1981"/>
                  </a:lnTo>
                  <a:lnTo>
                    <a:pt x="150" y="1976"/>
                  </a:lnTo>
                  <a:lnTo>
                    <a:pt x="164" y="1969"/>
                  </a:lnTo>
                  <a:lnTo>
                    <a:pt x="205" y="1946"/>
                  </a:lnTo>
                  <a:lnTo>
                    <a:pt x="290" y="1901"/>
                  </a:lnTo>
                  <a:lnTo>
                    <a:pt x="290" y="1901"/>
                  </a:lnTo>
                  <a:lnTo>
                    <a:pt x="303" y="1894"/>
                  </a:lnTo>
                  <a:lnTo>
                    <a:pt x="314" y="1886"/>
                  </a:lnTo>
                  <a:lnTo>
                    <a:pt x="334" y="1871"/>
                  </a:lnTo>
                  <a:lnTo>
                    <a:pt x="345" y="1861"/>
                  </a:lnTo>
                  <a:lnTo>
                    <a:pt x="350" y="1856"/>
                  </a:lnTo>
                  <a:lnTo>
                    <a:pt x="350" y="1856"/>
                  </a:lnTo>
                  <a:lnTo>
                    <a:pt x="349" y="1856"/>
                  </a:lnTo>
                  <a:lnTo>
                    <a:pt x="342" y="1859"/>
                  </a:lnTo>
                  <a:lnTo>
                    <a:pt x="325" y="1860"/>
                  </a:lnTo>
                  <a:lnTo>
                    <a:pt x="295" y="1861"/>
                  </a:lnTo>
                  <a:lnTo>
                    <a:pt x="295" y="1861"/>
                  </a:lnTo>
                  <a:lnTo>
                    <a:pt x="239" y="1862"/>
                  </a:lnTo>
                  <a:lnTo>
                    <a:pt x="223" y="1862"/>
                  </a:lnTo>
                  <a:lnTo>
                    <a:pt x="210" y="1861"/>
                  </a:lnTo>
                  <a:lnTo>
                    <a:pt x="210" y="1861"/>
                  </a:lnTo>
                  <a:lnTo>
                    <a:pt x="190" y="1856"/>
                  </a:lnTo>
                  <a:lnTo>
                    <a:pt x="160" y="1846"/>
                  </a:lnTo>
                  <a:lnTo>
                    <a:pt x="147" y="1840"/>
                  </a:lnTo>
                  <a:lnTo>
                    <a:pt x="133" y="1833"/>
                  </a:lnTo>
                  <a:lnTo>
                    <a:pt x="124" y="1827"/>
                  </a:lnTo>
                  <a:lnTo>
                    <a:pt x="122" y="1825"/>
                  </a:lnTo>
                  <a:lnTo>
                    <a:pt x="120" y="1821"/>
                  </a:lnTo>
                  <a:lnTo>
                    <a:pt x="120" y="1821"/>
                  </a:lnTo>
                  <a:lnTo>
                    <a:pt x="120" y="1815"/>
                  </a:lnTo>
                  <a:lnTo>
                    <a:pt x="122" y="1810"/>
                  </a:lnTo>
                  <a:lnTo>
                    <a:pt x="123" y="1805"/>
                  </a:lnTo>
                  <a:lnTo>
                    <a:pt x="125" y="1802"/>
                  </a:lnTo>
                  <a:lnTo>
                    <a:pt x="128" y="1798"/>
                  </a:lnTo>
                  <a:lnTo>
                    <a:pt x="130" y="1797"/>
                  </a:lnTo>
                  <a:lnTo>
                    <a:pt x="133" y="1796"/>
                  </a:lnTo>
                  <a:lnTo>
                    <a:pt x="135" y="1796"/>
                  </a:lnTo>
                  <a:lnTo>
                    <a:pt x="135" y="1796"/>
                  </a:lnTo>
                  <a:lnTo>
                    <a:pt x="138" y="1796"/>
                  </a:lnTo>
                  <a:lnTo>
                    <a:pt x="142" y="1795"/>
                  </a:lnTo>
                  <a:lnTo>
                    <a:pt x="152" y="1790"/>
                  </a:lnTo>
                  <a:lnTo>
                    <a:pt x="162" y="1785"/>
                  </a:lnTo>
                  <a:lnTo>
                    <a:pt x="170" y="1781"/>
                  </a:lnTo>
                  <a:lnTo>
                    <a:pt x="170" y="1781"/>
                  </a:lnTo>
                  <a:lnTo>
                    <a:pt x="173" y="1780"/>
                  </a:lnTo>
                  <a:lnTo>
                    <a:pt x="175" y="1777"/>
                  </a:lnTo>
                  <a:lnTo>
                    <a:pt x="179" y="1772"/>
                  </a:lnTo>
                  <a:lnTo>
                    <a:pt x="183" y="1770"/>
                  </a:lnTo>
                  <a:lnTo>
                    <a:pt x="190" y="1766"/>
                  </a:lnTo>
                  <a:lnTo>
                    <a:pt x="200" y="1763"/>
                  </a:lnTo>
                  <a:lnTo>
                    <a:pt x="215" y="1761"/>
                  </a:lnTo>
                  <a:lnTo>
                    <a:pt x="215" y="1761"/>
                  </a:lnTo>
                  <a:lnTo>
                    <a:pt x="245" y="1757"/>
                  </a:lnTo>
                  <a:lnTo>
                    <a:pt x="267" y="1752"/>
                  </a:lnTo>
                  <a:lnTo>
                    <a:pt x="275" y="1751"/>
                  </a:lnTo>
                  <a:lnTo>
                    <a:pt x="283" y="1748"/>
                  </a:lnTo>
                  <a:lnTo>
                    <a:pt x="289" y="1745"/>
                  </a:lnTo>
                  <a:lnTo>
                    <a:pt x="295" y="1741"/>
                  </a:lnTo>
                  <a:lnTo>
                    <a:pt x="295" y="1741"/>
                  </a:lnTo>
                  <a:lnTo>
                    <a:pt x="315" y="1726"/>
                  </a:lnTo>
                  <a:lnTo>
                    <a:pt x="285" y="1716"/>
                  </a:lnTo>
                  <a:lnTo>
                    <a:pt x="285" y="1716"/>
                  </a:lnTo>
                  <a:lnTo>
                    <a:pt x="245" y="1624"/>
                  </a:lnTo>
                  <a:lnTo>
                    <a:pt x="190" y="1500"/>
                  </a:lnTo>
                  <a:lnTo>
                    <a:pt x="190" y="1500"/>
                  </a:lnTo>
                  <a:lnTo>
                    <a:pt x="172" y="1451"/>
                  </a:lnTo>
                  <a:lnTo>
                    <a:pt x="159" y="1420"/>
                  </a:lnTo>
                  <a:lnTo>
                    <a:pt x="148" y="1385"/>
                  </a:lnTo>
                  <a:lnTo>
                    <a:pt x="139" y="1351"/>
                  </a:lnTo>
                  <a:lnTo>
                    <a:pt x="135" y="1335"/>
                  </a:lnTo>
                  <a:lnTo>
                    <a:pt x="133" y="1320"/>
                  </a:lnTo>
                  <a:lnTo>
                    <a:pt x="132" y="1306"/>
                  </a:lnTo>
                  <a:lnTo>
                    <a:pt x="132" y="1293"/>
                  </a:lnTo>
                  <a:lnTo>
                    <a:pt x="133" y="1282"/>
                  </a:lnTo>
                  <a:lnTo>
                    <a:pt x="135" y="1275"/>
                  </a:lnTo>
                  <a:lnTo>
                    <a:pt x="135" y="1275"/>
                  </a:lnTo>
                  <a:lnTo>
                    <a:pt x="143" y="1262"/>
                  </a:lnTo>
                  <a:lnTo>
                    <a:pt x="153" y="1250"/>
                  </a:lnTo>
                  <a:lnTo>
                    <a:pt x="162" y="1240"/>
                  </a:lnTo>
                  <a:lnTo>
                    <a:pt x="170" y="1231"/>
                  </a:lnTo>
                  <a:lnTo>
                    <a:pt x="184" y="1218"/>
                  </a:lnTo>
                  <a:lnTo>
                    <a:pt x="190" y="1215"/>
                  </a:lnTo>
                  <a:lnTo>
                    <a:pt x="190" y="1215"/>
                  </a:lnTo>
                  <a:lnTo>
                    <a:pt x="190" y="1203"/>
                  </a:lnTo>
                  <a:lnTo>
                    <a:pt x="190" y="1189"/>
                  </a:lnTo>
                  <a:lnTo>
                    <a:pt x="192" y="1174"/>
                  </a:lnTo>
                  <a:lnTo>
                    <a:pt x="195" y="1157"/>
                  </a:lnTo>
                  <a:lnTo>
                    <a:pt x="199" y="1139"/>
                  </a:lnTo>
                  <a:lnTo>
                    <a:pt x="207" y="1123"/>
                  </a:lnTo>
                  <a:lnTo>
                    <a:pt x="210" y="1116"/>
                  </a:lnTo>
                  <a:lnTo>
                    <a:pt x="215" y="1109"/>
                  </a:lnTo>
                  <a:lnTo>
                    <a:pt x="215" y="1109"/>
                  </a:lnTo>
                  <a:lnTo>
                    <a:pt x="219" y="1106"/>
                  </a:lnTo>
                  <a:lnTo>
                    <a:pt x="224" y="1103"/>
                  </a:lnTo>
                  <a:lnTo>
                    <a:pt x="239" y="1094"/>
                  </a:lnTo>
                  <a:lnTo>
                    <a:pt x="258" y="1087"/>
                  </a:lnTo>
                  <a:lnTo>
                    <a:pt x="282" y="1077"/>
                  </a:lnTo>
                  <a:lnTo>
                    <a:pt x="339" y="1058"/>
                  </a:lnTo>
                  <a:lnTo>
                    <a:pt x="402" y="1039"/>
                  </a:lnTo>
                  <a:lnTo>
                    <a:pt x="462" y="1022"/>
                  </a:lnTo>
                  <a:lnTo>
                    <a:pt x="514" y="1008"/>
                  </a:lnTo>
                  <a:lnTo>
                    <a:pt x="565" y="994"/>
                  </a:lnTo>
                  <a:lnTo>
                    <a:pt x="537" y="974"/>
                  </a:lnTo>
                  <a:lnTo>
                    <a:pt x="552" y="880"/>
                  </a:lnTo>
                  <a:lnTo>
                    <a:pt x="420" y="819"/>
                  </a:lnTo>
                  <a:lnTo>
                    <a:pt x="385" y="814"/>
                  </a:lnTo>
                  <a:lnTo>
                    <a:pt x="355" y="799"/>
                  </a:lnTo>
                  <a:lnTo>
                    <a:pt x="355" y="779"/>
                  </a:lnTo>
                  <a:lnTo>
                    <a:pt x="345" y="779"/>
                  </a:lnTo>
                  <a:lnTo>
                    <a:pt x="340" y="764"/>
                  </a:lnTo>
                  <a:lnTo>
                    <a:pt x="340" y="764"/>
                  </a:lnTo>
                  <a:lnTo>
                    <a:pt x="270" y="758"/>
                  </a:lnTo>
                  <a:lnTo>
                    <a:pt x="270" y="758"/>
                  </a:lnTo>
                  <a:lnTo>
                    <a:pt x="258" y="757"/>
                  </a:lnTo>
                  <a:lnTo>
                    <a:pt x="235" y="753"/>
                  </a:lnTo>
                  <a:lnTo>
                    <a:pt x="235" y="753"/>
                  </a:lnTo>
                  <a:lnTo>
                    <a:pt x="224" y="751"/>
                  </a:lnTo>
                  <a:lnTo>
                    <a:pt x="217" y="747"/>
                  </a:lnTo>
                  <a:lnTo>
                    <a:pt x="210" y="743"/>
                  </a:lnTo>
                  <a:lnTo>
                    <a:pt x="210" y="743"/>
                  </a:lnTo>
                  <a:lnTo>
                    <a:pt x="195" y="746"/>
                  </a:lnTo>
                  <a:lnTo>
                    <a:pt x="175" y="748"/>
                  </a:lnTo>
                  <a:lnTo>
                    <a:pt x="175" y="748"/>
                  </a:lnTo>
                  <a:lnTo>
                    <a:pt x="150" y="755"/>
                  </a:lnTo>
                  <a:lnTo>
                    <a:pt x="135" y="760"/>
                  </a:lnTo>
                  <a:lnTo>
                    <a:pt x="125" y="764"/>
                  </a:lnTo>
                  <a:lnTo>
                    <a:pt x="125" y="764"/>
                  </a:lnTo>
                  <a:lnTo>
                    <a:pt x="114" y="771"/>
                  </a:lnTo>
                  <a:lnTo>
                    <a:pt x="110" y="772"/>
                  </a:lnTo>
                  <a:lnTo>
                    <a:pt x="108" y="772"/>
                  </a:lnTo>
                  <a:lnTo>
                    <a:pt x="106" y="771"/>
                  </a:lnTo>
                  <a:lnTo>
                    <a:pt x="105" y="769"/>
                  </a:lnTo>
                  <a:lnTo>
                    <a:pt x="105" y="769"/>
                  </a:lnTo>
                  <a:lnTo>
                    <a:pt x="105" y="765"/>
                  </a:lnTo>
                  <a:lnTo>
                    <a:pt x="106" y="761"/>
                  </a:lnTo>
                  <a:lnTo>
                    <a:pt x="113" y="755"/>
                  </a:lnTo>
                  <a:lnTo>
                    <a:pt x="118" y="750"/>
                  </a:lnTo>
                  <a:lnTo>
                    <a:pt x="120" y="748"/>
                  </a:lnTo>
                  <a:lnTo>
                    <a:pt x="120" y="748"/>
                  </a:lnTo>
                  <a:lnTo>
                    <a:pt x="115" y="742"/>
                  </a:lnTo>
                  <a:lnTo>
                    <a:pt x="111" y="738"/>
                  </a:lnTo>
                  <a:lnTo>
                    <a:pt x="110" y="733"/>
                  </a:lnTo>
                  <a:lnTo>
                    <a:pt x="110" y="718"/>
                  </a:lnTo>
                  <a:lnTo>
                    <a:pt x="105" y="708"/>
                  </a:lnTo>
                  <a:lnTo>
                    <a:pt x="105" y="708"/>
                  </a:lnTo>
                  <a:lnTo>
                    <a:pt x="114" y="698"/>
                  </a:lnTo>
                  <a:lnTo>
                    <a:pt x="123" y="691"/>
                  </a:lnTo>
                  <a:lnTo>
                    <a:pt x="127" y="690"/>
                  </a:lnTo>
                  <a:lnTo>
                    <a:pt x="130" y="688"/>
                  </a:lnTo>
                  <a:lnTo>
                    <a:pt x="130" y="688"/>
                  </a:lnTo>
                  <a:lnTo>
                    <a:pt x="138" y="687"/>
                  </a:lnTo>
                  <a:lnTo>
                    <a:pt x="147" y="683"/>
                  </a:lnTo>
                  <a:lnTo>
                    <a:pt x="155" y="678"/>
                  </a:lnTo>
                  <a:lnTo>
                    <a:pt x="155" y="678"/>
                  </a:lnTo>
                  <a:lnTo>
                    <a:pt x="160" y="662"/>
                  </a:lnTo>
                  <a:lnTo>
                    <a:pt x="165" y="651"/>
                  </a:lnTo>
                  <a:lnTo>
                    <a:pt x="168" y="646"/>
                  </a:lnTo>
                  <a:lnTo>
                    <a:pt x="170" y="643"/>
                  </a:lnTo>
                  <a:lnTo>
                    <a:pt x="170" y="643"/>
                  </a:lnTo>
                  <a:lnTo>
                    <a:pt x="174" y="642"/>
                  </a:lnTo>
                  <a:lnTo>
                    <a:pt x="180" y="641"/>
                  </a:lnTo>
                  <a:lnTo>
                    <a:pt x="197" y="639"/>
                  </a:lnTo>
                  <a:lnTo>
                    <a:pt x="230" y="638"/>
                  </a:lnTo>
                  <a:lnTo>
                    <a:pt x="230" y="638"/>
                  </a:lnTo>
                  <a:lnTo>
                    <a:pt x="269" y="633"/>
                  </a:lnTo>
                  <a:lnTo>
                    <a:pt x="302" y="629"/>
                  </a:lnTo>
                  <a:lnTo>
                    <a:pt x="302" y="629"/>
                  </a:lnTo>
                  <a:lnTo>
                    <a:pt x="305" y="629"/>
                  </a:lnTo>
                  <a:lnTo>
                    <a:pt x="307" y="627"/>
                  </a:lnTo>
                  <a:lnTo>
                    <a:pt x="310" y="622"/>
                  </a:lnTo>
                  <a:lnTo>
                    <a:pt x="312" y="617"/>
                  </a:lnTo>
                  <a:lnTo>
                    <a:pt x="312" y="614"/>
                  </a:lnTo>
                  <a:lnTo>
                    <a:pt x="312" y="614"/>
                  </a:lnTo>
                  <a:lnTo>
                    <a:pt x="369" y="617"/>
                  </a:lnTo>
                  <a:lnTo>
                    <a:pt x="409" y="618"/>
                  </a:lnTo>
                  <a:lnTo>
                    <a:pt x="422" y="618"/>
                  </a:lnTo>
                  <a:lnTo>
                    <a:pt x="427" y="618"/>
                  </a:lnTo>
                  <a:lnTo>
                    <a:pt x="427" y="618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268D6797-24D7-4BB5-B04A-0CB52AC3ED9A}"/>
              </a:ext>
            </a:extLst>
          </p:cNvPr>
          <p:cNvSpPr/>
          <p:nvPr/>
        </p:nvSpPr>
        <p:spPr>
          <a:xfrm>
            <a:off x="4828158" y="2747549"/>
            <a:ext cx="863599" cy="780903"/>
          </a:xfrm>
          <a:custGeom>
            <a:avLst/>
            <a:gdLst>
              <a:gd name="connsiteX0" fmla="*/ 78582 w 863599"/>
              <a:gd name="connsiteY0" fmla="*/ 0 h 780903"/>
              <a:gd name="connsiteX1" fmla="*/ 785017 w 863599"/>
              <a:gd name="connsiteY1" fmla="*/ 0 h 780903"/>
              <a:gd name="connsiteX2" fmla="*/ 863599 w 863599"/>
              <a:gd name="connsiteY2" fmla="*/ 78582 h 780903"/>
              <a:gd name="connsiteX3" fmla="*/ 863598 w 863599"/>
              <a:gd name="connsiteY3" fmla="*/ 128588 h 780903"/>
              <a:gd name="connsiteX4" fmla="*/ 835023 w 863599"/>
              <a:gd name="connsiteY4" fmla="*/ 157163 h 780903"/>
              <a:gd name="connsiteX5" fmla="*/ 526482 w 863599"/>
              <a:gd name="connsiteY5" fmla="*/ 157163 h 780903"/>
              <a:gd name="connsiteX6" fmla="*/ 526482 w 863599"/>
              <a:gd name="connsiteY6" fmla="*/ 246612 h 780903"/>
              <a:gd name="connsiteX7" fmla="*/ 559819 w 863599"/>
              <a:gd name="connsiteY7" fmla="*/ 246612 h 780903"/>
              <a:gd name="connsiteX8" fmla="*/ 559819 w 863599"/>
              <a:gd name="connsiteY8" fmla="*/ 191309 h 780903"/>
              <a:gd name="connsiteX9" fmla="*/ 598379 w 863599"/>
              <a:gd name="connsiteY9" fmla="*/ 191309 h 780903"/>
              <a:gd name="connsiteX10" fmla="*/ 606091 w 863599"/>
              <a:gd name="connsiteY10" fmla="*/ 199021 h 780903"/>
              <a:gd name="connsiteX11" fmla="*/ 606091 w 863599"/>
              <a:gd name="connsiteY11" fmla="*/ 332825 h 780903"/>
              <a:gd name="connsiteX12" fmla="*/ 598379 w 863599"/>
              <a:gd name="connsiteY12" fmla="*/ 340537 h 780903"/>
              <a:gd name="connsiteX13" fmla="*/ 559819 w 863599"/>
              <a:gd name="connsiteY13" fmla="*/ 340537 h 780903"/>
              <a:gd name="connsiteX14" fmla="*/ 559819 w 863599"/>
              <a:gd name="connsiteY14" fmla="*/ 297971 h 780903"/>
              <a:gd name="connsiteX15" fmla="*/ 526482 w 863599"/>
              <a:gd name="connsiteY15" fmla="*/ 297971 h 780903"/>
              <a:gd name="connsiteX16" fmla="*/ 526482 w 863599"/>
              <a:gd name="connsiteY16" fmla="*/ 346488 h 780903"/>
              <a:gd name="connsiteX17" fmla="*/ 489175 w 863599"/>
              <a:gd name="connsiteY17" fmla="*/ 383795 h 780903"/>
              <a:gd name="connsiteX18" fmla="*/ 488381 w 863599"/>
              <a:gd name="connsiteY18" fmla="*/ 383795 h 780903"/>
              <a:gd name="connsiteX19" fmla="*/ 488381 w 863599"/>
              <a:gd name="connsiteY19" fmla="*/ 484321 h 780903"/>
              <a:gd name="connsiteX20" fmla="*/ 494433 w 863599"/>
              <a:gd name="connsiteY20" fmla="*/ 484321 h 780903"/>
              <a:gd name="connsiteX21" fmla="*/ 521718 w 863599"/>
              <a:gd name="connsiteY21" fmla="*/ 511606 h 780903"/>
              <a:gd name="connsiteX22" fmla="*/ 521718 w 863599"/>
              <a:gd name="connsiteY22" fmla="*/ 597847 h 780903"/>
              <a:gd name="connsiteX23" fmla="*/ 534003 w 863599"/>
              <a:gd name="connsiteY23" fmla="*/ 601293 h 780903"/>
              <a:gd name="connsiteX24" fmla="*/ 799780 w 863599"/>
              <a:gd name="connsiteY24" fmla="*/ 663717 h 780903"/>
              <a:gd name="connsiteX25" fmla="*/ 815927 w 863599"/>
              <a:gd name="connsiteY25" fmla="*/ 720300 h 780903"/>
              <a:gd name="connsiteX26" fmla="*/ 803186 w 863599"/>
              <a:gd name="connsiteY26" fmla="*/ 726896 h 780903"/>
              <a:gd name="connsiteX27" fmla="*/ 804069 w 863599"/>
              <a:gd name="connsiteY27" fmla="*/ 731177 h 780903"/>
              <a:gd name="connsiteX28" fmla="*/ 753269 w 863599"/>
              <a:gd name="connsiteY28" fmla="*/ 780903 h 780903"/>
              <a:gd name="connsiteX29" fmla="*/ 702469 w 863599"/>
              <a:gd name="connsiteY29" fmla="*/ 731177 h 780903"/>
              <a:gd name="connsiteX30" fmla="*/ 702988 w 863599"/>
              <a:gd name="connsiteY30" fmla="*/ 728659 h 780903"/>
              <a:gd name="connsiteX31" fmla="*/ 505894 w 863599"/>
              <a:gd name="connsiteY31" fmla="*/ 728659 h 780903"/>
              <a:gd name="connsiteX32" fmla="*/ 506413 w 863599"/>
              <a:gd name="connsiteY32" fmla="*/ 731177 h 780903"/>
              <a:gd name="connsiteX33" fmla="*/ 455613 w 863599"/>
              <a:gd name="connsiteY33" fmla="*/ 780903 h 780903"/>
              <a:gd name="connsiteX34" fmla="*/ 419692 w 863599"/>
              <a:gd name="connsiteY34" fmla="*/ 766339 h 780903"/>
              <a:gd name="connsiteX35" fmla="*/ 416061 w 863599"/>
              <a:gd name="connsiteY35" fmla="*/ 761067 h 780903"/>
              <a:gd name="connsiteX36" fmla="*/ 411755 w 863599"/>
              <a:gd name="connsiteY36" fmla="*/ 763908 h 780903"/>
              <a:gd name="connsiteX37" fmla="*/ 391982 w 863599"/>
              <a:gd name="connsiteY37" fmla="*/ 767816 h 780903"/>
              <a:gd name="connsiteX38" fmla="*/ 345174 w 863599"/>
              <a:gd name="connsiteY38" fmla="*/ 737446 h 780903"/>
              <a:gd name="connsiteX39" fmla="*/ 343362 w 863599"/>
              <a:gd name="connsiteY39" fmla="*/ 728659 h 780903"/>
              <a:gd name="connsiteX40" fmla="*/ 196331 w 863599"/>
              <a:gd name="connsiteY40" fmla="*/ 728659 h 780903"/>
              <a:gd name="connsiteX41" fmla="*/ 196851 w 863599"/>
              <a:gd name="connsiteY41" fmla="*/ 731177 h 780903"/>
              <a:gd name="connsiteX42" fmla="*/ 146051 w 863599"/>
              <a:gd name="connsiteY42" fmla="*/ 780903 h 780903"/>
              <a:gd name="connsiteX43" fmla="*/ 95251 w 863599"/>
              <a:gd name="connsiteY43" fmla="*/ 731177 h 780903"/>
              <a:gd name="connsiteX44" fmla="*/ 96057 w 863599"/>
              <a:gd name="connsiteY44" fmla="*/ 727266 h 780903"/>
              <a:gd name="connsiteX45" fmla="*/ 82602 w 863599"/>
              <a:gd name="connsiteY45" fmla="*/ 720300 h 780903"/>
              <a:gd name="connsiteX46" fmla="*/ 98749 w 863599"/>
              <a:gd name="connsiteY46" fmla="*/ 663717 h 780903"/>
              <a:gd name="connsiteX47" fmla="*/ 364526 w 863599"/>
              <a:gd name="connsiteY47" fmla="*/ 601293 h 780903"/>
              <a:gd name="connsiteX48" fmla="*/ 382018 w 863599"/>
              <a:gd name="connsiteY48" fmla="*/ 596387 h 780903"/>
              <a:gd name="connsiteX49" fmla="*/ 382018 w 863599"/>
              <a:gd name="connsiteY49" fmla="*/ 511606 h 780903"/>
              <a:gd name="connsiteX50" fmla="*/ 409303 w 863599"/>
              <a:gd name="connsiteY50" fmla="*/ 484321 h 780903"/>
              <a:gd name="connsiteX51" fmla="*/ 415355 w 863599"/>
              <a:gd name="connsiteY51" fmla="*/ 484321 h 780903"/>
              <a:gd name="connsiteX52" fmla="*/ 415355 w 863599"/>
              <a:gd name="connsiteY52" fmla="*/ 383795 h 780903"/>
              <a:gd name="connsiteX53" fmla="*/ 414561 w 863599"/>
              <a:gd name="connsiteY53" fmla="*/ 383795 h 780903"/>
              <a:gd name="connsiteX54" fmla="*/ 377254 w 863599"/>
              <a:gd name="connsiteY54" fmla="*/ 346488 h 780903"/>
              <a:gd name="connsiteX55" fmla="*/ 377254 w 863599"/>
              <a:gd name="connsiteY55" fmla="*/ 157163 h 780903"/>
              <a:gd name="connsiteX56" fmla="*/ 28575 w 863599"/>
              <a:gd name="connsiteY56" fmla="*/ 157163 h 780903"/>
              <a:gd name="connsiteX57" fmla="*/ 0 w 863599"/>
              <a:gd name="connsiteY57" fmla="*/ 128588 h 780903"/>
              <a:gd name="connsiteX58" fmla="*/ 0 w 863599"/>
              <a:gd name="connsiteY58" fmla="*/ 78582 h 780903"/>
              <a:gd name="connsiteX59" fmla="*/ 78582 w 863599"/>
              <a:gd name="connsiteY59" fmla="*/ 0 h 7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63599" h="780903">
                <a:moveTo>
                  <a:pt x="78582" y="0"/>
                </a:moveTo>
                <a:lnTo>
                  <a:pt x="785017" y="0"/>
                </a:lnTo>
                <a:cubicBezTo>
                  <a:pt x="828417" y="0"/>
                  <a:pt x="863599" y="35182"/>
                  <a:pt x="863599" y="78582"/>
                </a:cubicBezTo>
                <a:cubicBezTo>
                  <a:pt x="863599" y="95251"/>
                  <a:pt x="863598" y="111919"/>
                  <a:pt x="863598" y="128588"/>
                </a:cubicBezTo>
                <a:cubicBezTo>
                  <a:pt x="863598" y="144370"/>
                  <a:pt x="850805" y="157163"/>
                  <a:pt x="835023" y="157163"/>
                </a:cubicBezTo>
                <a:lnTo>
                  <a:pt x="526482" y="157163"/>
                </a:lnTo>
                <a:lnTo>
                  <a:pt x="526482" y="246612"/>
                </a:lnTo>
                <a:lnTo>
                  <a:pt x="559819" y="246612"/>
                </a:lnTo>
                <a:lnTo>
                  <a:pt x="559819" y="191309"/>
                </a:lnTo>
                <a:lnTo>
                  <a:pt x="598379" y="191309"/>
                </a:lnTo>
                <a:cubicBezTo>
                  <a:pt x="602638" y="191309"/>
                  <a:pt x="606091" y="194762"/>
                  <a:pt x="606091" y="199021"/>
                </a:cubicBezTo>
                <a:lnTo>
                  <a:pt x="606091" y="332825"/>
                </a:lnTo>
                <a:cubicBezTo>
                  <a:pt x="606091" y="337084"/>
                  <a:pt x="602638" y="340537"/>
                  <a:pt x="598379" y="340537"/>
                </a:cubicBezTo>
                <a:lnTo>
                  <a:pt x="559819" y="340537"/>
                </a:lnTo>
                <a:lnTo>
                  <a:pt x="559819" y="297971"/>
                </a:lnTo>
                <a:lnTo>
                  <a:pt x="526482" y="297971"/>
                </a:lnTo>
                <a:lnTo>
                  <a:pt x="526482" y="346488"/>
                </a:lnTo>
                <a:cubicBezTo>
                  <a:pt x="526482" y="367092"/>
                  <a:pt x="509779" y="383795"/>
                  <a:pt x="489175" y="383795"/>
                </a:cubicBezTo>
                <a:lnTo>
                  <a:pt x="488381" y="383795"/>
                </a:lnTo>
                <a:lnTo>
                  <a:pt x="488381" y="484321"/>
                </a:lnTo>
                <a:lnTo>
                  <a:pt x="494433" y="484321"/>
                </a:lnTo>
                <a:cubicBezTo>
                  <a:pt x="509502" y="484321"/>
                  <a:pt x="521718" y="496537"/>
                  <a:pt x="521718" y="511606"/>
                </a:cubicBezTo>
                <a:lnTo>
                  <a:pt x="521718" y="597847"/>
                </a:lnTo>
                <a:lnTo>
                  <a:pt x="534003" y="601293"/>
                </a:lnTo>
                <a:cubicBezTo>
                  <a:pt x="634608" y="628069"/>
                  <a:pt x="777955" y="659054"/>
                  <a:pt x="799780" y="663717"/>
                </a:cubicBezTo>
                <a:cubicBezTo>
                  <a:pt x="821605" y="668381"/>
                  <a:pt x="826766" y="703797"/>
                  <a:pt x="815927" y="720300"/>
                </a:cubicBezTo>
                <a:lnTo>
                  <a:pt x="803186" y="726896"/>
                </a:lnTo>
                <a:lnTo>
                  <a:pt x="804069" y="731177"/>
                </a:lnTo>
                <a:cubicBezTo>
                  <a:pt x="804069" y="758640"/>
                  <a:pt x="781325" y="780903"/>
                  <a:pt x="753269" y="780903"/>
                </a:cubicBezTo>
                <a:cubicBezTo>
                  <a:pt x="725213" y="780903"/>
                  <a:pt x="702469" y="758640"/>
                  <a:pt x="702469" y="731177"/>
                </a:cubicBezTo>
                <a:lnTo>
                  <a:pt x="702988" y="728659"/>
                </a:lnTo>
                <a:lnTo>
                  <a:pt x="505894" y="728659"/>
                </a:lnTo>
                <a:lnTo>
                  <a:pt x="506413" y="731177"/>
                </a:lnTo>
                <a:cubicBezTo>
                  <a:pt x="506413" y="758640"/>
                  <a:pt x="483669" y="780903"/>
                  <a:pt x="455613" y="780903"/>
                </a:cubicBezTo>
                <a:cubicBezTo>
                  <a:pt x="441585" y="780903"/>
                  <a:pt x="428885" y="775337"/>
                  <a:pt x="419692" y="766339"/>
                </a:cubicBezTo>
                <a:lnTo>
                  <a:pt x="416061" y="761067"/>
                </a:lnTo>
                <a:lnTo>
                  <a:pt x="411755" y="763908"/>
                </a:lnTo>
                <a:cubicBezTo>
                  <a:pt x="405678" y="766425"/>
                  <a:pt x="398996" y="767816"/>
                  <a:pt x="391982" y="767816"/>
                </a:cubicBezTo>
                <a:cubicBezTo>
                  <a:pt x="370940" y="767816"/>
                  <a:pt x="352886" y="755293"/>
                  <a:pt x="345174" y="737446"/>
                </a:cubicBezTo>
                <a:lnTo>
                  <a:pt x="343362" y="728659"/>
                </a:lnTo>
                <a:lnTo>
                  <a:pt x="196331" y="728659"/>
                </a:lnTo>
                <a:lnTo>
                  <a:pt x="196851" y="731177"/>
                </a:lnTo>
                <a:cubicBezTo>
                  <a:pt x="196851" y="758640"/>
                  <a:pt x="174107" y="780903"/>
                  <a:pt x="146051" y="780903"/>
                </a:cubicBezTo>
                <a:cubicBezTo>
                  <a:pt x="117995" y="780903"/>
                  <a:pt x="95251" y="758640"/>
                  <a:pt x="95251" y="731177"/>
                </a:cubicBezTo>
                <a:lnTo>
                  <a:pt x="96057" y="727266"/>
                </a:lnTo>
                <a:lnTo>
                  <a:pt x="82602" y="720300"/>
                </a:lnTo>
                <a:cubicBezTo>
                  <a:pt x="71763" y="703797"/>
                  <a:pt x="76924" y="668381"/>
                  <a:pt x="98749" y="663717"/>
                </a:cubicBezTo>
                <a:cubicBezTo>
                  <a:pt x="120574" y="659054"/>
                  <a:pt x="263921" y="628069"/>
                  <a:pt x="364526" y="601293"/>
                </a:cubicBezTo>
                <a:lnTo>
                  <a:pt x="382018" y="596387"/>
                </a:lnTo>
                <a:lnTo>
                  <a:pt x="382018" y="511606"/>
                </a:lnTo>
                <a:cubicBezTo>
                  <a:pt x="382018" y="496537"/>
                  <a:pt x="394234" y="484321"/>
                  <a:pt x="409303" y="484321"/>
                </a:cubicBezTo>
                <a:lnTo>
                  <a:pt x="415355" y="484321"/>
                </a:lnTo>
                <a:lnTo>
                  <a:pt x="415355" y="383795"/>
                </a:lnTo>
                <a:lnTo>
                  <a:pt x="414561" y="383795"/>
                </a:lnTo>
                <a:cubicBezTo>
                  <a:pt x="393957" y="383795"/>
                  <a:pt x="377254" y="367092"/>
                  <a:pt x="377254" y="346488"/>
                </a:cubicBezTo>
                <a:lnTo>
                  <a:pt x="377254" y="157163"/>
                </a:lnTo>
                <a:lnTo>
                  <a:pt x="28575" y="157163"/>
                </a:lnTo>
                <a:cubicBezTo>
                  <a:pt x="12793" y="157163"/>
                  <a:pt x="0" y="144370"/>
                  <a:pt x="0" y="128588"/>
                </a:cubicBezTo>
                <a:lnTo>
                  <a:pt x="0" y="78582"/>
                </a:lnTo>
                <a:cubicBezTo>
                  <a:pt x="0" y="35182"/>
                  <a:pt x="35182" y="0"/>
                  <a:pt x="78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四角形: 上の 2 つの角を丸める 47">
            <a:extLst>
              <a:ext uri="{FF2B5EF4-FFF2-40B4-BE49-F238E27FC236}">
                <a16:creationId xmlns:a16="http://schemas.microsoft.com/office/drawing/2014/main" id="{EF678B98-DCA4-4E4E-A39B-3DE3D1AF6277}"/>
              </a:ext>
            </a:extLst>
          </p:cNvPr>
          <p:cNvSpPr/>
          <p:nvPr/>
        </p:nvSpPr>
        <p:spPr>
          <a:xfrm rot="900000">
            <a:off x="5639889" y="1923014"/>
            <a:ext cx="180751" cy="868106"/>
          </a:xfrm>
          <a:prstGeom prst="round2SameRect">
            <a:avLst>
              <a:gd name="adj1" fmla="val 36826"/>
              <a:gd name="adj2" fmla="val 1976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A274E869-49CD-4A38-8B39-6708FC8821ED}"/>
              </a:ext>
            </a:extLst>
          </p:cNvPr>
          <p:cNvSpPr/>
          <p:nvPr/>
        </p:nvSpPr>
        <p:spPr>
          <a:xfrm>
            <a:off x="2142108" y="2747549"/>
            <a:ext cx="863599" cy="780903"/>
          </a:xfrm>
          <a:custGeom>
            <a:avLst/>
            <a:gdLst>
              <a:gd name="connsiteX0" fmla="*/ 78582 w 863599"/>
              <a:gd name="connsiteY0" fmla="*/ 0 h 780903"/>
              <a:gd name="connsiteX1" fmla="*/ 785017 w 863599"/>
              <a:gd name="connsiteY1" fmla="*/ 0 h 780903"/>
              <a:gd name="connsiteX2" fmla="*/ 863599 w 863599"/>
              <a:gd name="connsiteY2" fmla="*/ 78582 h 780903"/>
              <a:gd name="connsiteX3" fmla="*/ 863598 w 863599"/>
              <a:gd name="connsiteY3" fmla="*/ 128588 h 780903"/>
              <a:gd name="connsiteX4" fmla="*/ 835023 w 863599"/>
              <a:gd name="connsiteY4" fmla="*/ 157163 h 780903"/>
              <a:gd name="connsiteX5" fmla="*/ 526482 w 863599"/>
              <a:gd name="connsiteY5" fmla="*/ 157163 h 780903"/>
              <a:gd name="connsiteX6" fmla="*/ 526482 w 863599"/>
              <a:gd name="connsiteY6" fmla="*/ 246612 h 780903"/>
              <a:gd name="connsiteX7" fmla="*/ 559819 w 863599"/>
              <a:gd name="connsiteY7" fmla="*/ 246612 h 780903"/>
              <a:gd name="connsiteX8" fmla="*/ 559819 w 863599"/>
              <a:gd name="connsiteY8" fmla="*/ 191309 h 780903"/>
              <a:gd name="connsiteX9" fmla="*/ 598379 w 863599"/>
              <a:gd name="connsiteY9" fmla="*/ 191309 h 780903"/>
              <a:gd name="connsiteX10" fmla="*/ 606091 w 863599"/>
              <a:gd name="connsiteY10" fmla="*/ 199021 h 780903"/>
              <a:gd name="connsiteX11" fmla="*/ 606091 w 863599"/>
              <a:gd name="connsiteY11" fmla="*/ 332825 h 780903"/>
              <a:gd name="connsiteX12" fmla="*/ 598379 w 863599"/>
              <a:gd name="connsiteY12" fmla="*/ 340537 h 780903"/>
              <a:gd name="connsiteX13" fmla="*/ 559819 w 863599"/>
              <a:gd name="connsiteY13" fmla="*/ 340537 h 780903"/>
              <a:gd name="connsiteX14" fmla="*/ 559819 w 863599"/>
              <a:gd name="connsiteY14" fmla="*/ 297971 h 780903"/>
              <a:gd name="connsiteX15" fmla="*/ 526482 w 863599"/>
              <a:gd name="connsiteY15" fmla="*/ 297971 h 780903"/>
              <a:gd name="connsiteX16" fmla="*/ 526482 w 863599"/>
              <a:gd name="connsiteY16" fmla="*/ 346488 h 780903"/>
              <a:gd name="connsiteX17" fmla="*/ 489175 w 863599"/>
              <a:gd name="connsiteY17" fmla="*/ 383795 h 780903"/>
              <a:gd name="connsiteX18" fmla="*/ 488381 w 863599"/>
              <a:gd name="connsiteY18" fmla="*/ 383795 h 780903"/>
              <a:gd name="connsiteX19" fmla="*/ 488381 w 863599"/>
              <a:gd name="connsiteY19" fmla="*/ 484321 h 780903"/>
              <a:gd name="connsiteX20" fmla="*/ 494433 w 863599"/>
              <a:gd name="connsiteY20" fmla="*/ 484321 h 780903"/>
              <a:gd name="connsiteX21" fmla="*/ 521718 w 863599"/>
              <a:gd name="connsiteY21" fmla="*/ 511606 h 780903"/>
              <a:gd name="connsiteX22" fmla="*/ 521718 w 863599"/>
              <a:gd name="connsiteY22" fmla="*/ 597847 h 780903"/>
              <a:gd name="connsiteX23" fmla="*/ 534003 w 863599"/>
              <a:gd name="connsiteY23" fmla="*/ 601293 h 780903"/>
              <a:gd name="connsiteX24" fmla="*/ 799780 w 863599"/>
              <a:gd name="connsiteY24" fmla="*/ 663717 h 780903"/>
              <a:gd name="connsiteX25" fmla="*/ 815927 w 863599"/>
              <a:gd name="connsiteY25" fmla="*/ 720300 h 780903"/>
              <a:gd name="connsiteX26" fmla="*/ 803186 w 863599"/>
              <a:gd name="connsiteY26" fmla="*/ 726896 h 780903"/>
              <a:gd name="connsiteX27" fmla="*/ 804069 w 863599"/>
              <a:gd name="connsiteY27" fmla="*/ 731177 h 780903"/>
              <a:gd name="connsiteX28" fmla="*/ 753269 w 863599"/>
              <a:gd name="connsiteY28" fmla="*/ 780903 h 780903"/>
              <a:gd name="connsiteX29" fmla="*/ 702469 w 863599"/>
              <a:gd name="connsiteY29" fmla="*/ 731177 h 780903"/>
              <a:gd name="connsiteX30" fmla="*/ 702988 w 863599"/>
              <a:gd name="connsiteY30" fmla="*/ 728659 h 780903"/>
              <a:gd name="connsiteX31" fmla="*/ 505894 w 863599"/>
              <a:gd name="connsiteY31" fmla="*/ 728659 h 780903"/>
              <a:gd name="connsiteX32" fmla="*/ 506413 w 863599"/>
              <a:gd name="connsiteY32" fmla="*/ 731177 h 780903"/>
              <a:gd name="connsiteX33" fmla="*/ 455613 w 863599"/>
              <a:gd name="connsiteY33" fmla="*/ 780903 h 780903"/>
              <a:gd name="connsiteX34" fmla="*/ 419692 w 863599"/>
              <a:gd name="connsiteY34" fmla="*/ 766339 h 780903"/>
              <a:gd name="connsiteX35" fmla="*/ 416061 w 863599"/>
              <a:gd name="connsiteY35" fmla="*/ 761067 h 780903"/>
              <a:gd name="connsiteX36" fmla="*/ 411755 w 863599"/>
              <a:gd name="connsiteY36" fmla="*/ 763908 h 780903"/>
              <a:gd name="connsiteX37" fmla="*/ 391982 w 863599"/>
              <a:gd name="connsiteY37" fmla="*/ 767816 h 780903"/>
              <a:gd name="connsiteX38" fmla="*/ 345174 w 863599"/>
              <a:gd name="connsiteY38" fmla="*/ 737446 h 780903"/>
              <a:gd name="connsiteX39" fmla="*/ 343362 w 863599"/>
              <a:gd name="connsiteY39" fmla="*/ 728659 h 780903"/>
              <a:gd name="connsiteX40" fmla="*/ 196331 w 863599"/>
              <a:gd name="connsiteY40" fmla="*/ 728659 h 780903"/>
              <a:gd name="connsiteX41" fmla="*/ 196851 w 863599"/>
              <a:gd name="connsiteY41" fmla="*/ 731177 h 780903"/>
              <a:gd name="connsiteX42" fmla="*/ 146051 w 863599"/>
              <a:gd name="connsiteY42" fmla="*/ 780903 h 780903"/>
              <a:gd name="connsiteX43" fmla="*/ 95251 w 863599"/>
              <a:gd name="connsiteY43" fmla="*/ 731177 h 780903"/>
              <a:gd name="connsiteX44" fmla="*/ 96057 w 863599"/>
              <a:gd name="connsiteY44" fmla="*/ 727266 h 780903"/>
              <a:gd name="connsiteX45" fmla="*/ 82602 w 863599"/>
              <a:gd name="connsiteY45" fmla="*/ 720300 h 780903"/>
              <a:gd name="connsiteX46" fmla="*/ 98749 w 863599"/>
              <a:gd name="connsiteY46" fmla="*/ 663717 h 780903"/>
              <a:gd name="connsiteX47" fmla="*/ 364526 w 863599"/>
              <a:gd name="connsiteY47" fmla="*/ 601293 h 780903"/>
              <a:gd name="connsiteX48" fmla="*/ 382018 w 863599"/>
              <a:gd name="connsiteY48" fmla="*/ 596387 h 780903"/>
              <a:gd name="connsiteX49" fmla="*/ 382018 w 863599"/>
              <a:gd name="connsiteY49" fmla="*/ 511606 h 780903"/>
              <a:gd name="connsiteX50" fmla="*/ 409303 w 863599"/>
              <a:gd name="connsiteY50" fmla="*/ 484321 h 780903"/>
              <a:gd name="connsiteX51" fmla="*/ 415355 w 863599"/>
              <a:gd name="connsiteY51" fmla="*/ 484321 h 780903"/>
              <a:gd name="connsiteX52" fmla="*/ 415355 w 863599"/>
              <a:gd name="connsiteY52" fmla="*/ 383795 h 780903"/>
              <a:gd name="connsiteX53" fmla="*/ 414561 w 863599"/>
              <a:gd name="connsiteY53" fmla="*/ 383795 h 780903"/>
              <a:gd name="connsiteX54" fmla="*/ 377254 w 863599"/>
              <a:gd name="connsiteY54" fmla="*/ 346488 h 780903"/>
              <a:gd name="connsiteX55" fmla="*/ 377254 w 863599"/>
              <a:gd name="connsiteY55" fmla="*/ 157163 h 780903"/>
              <a:gd name="connsiteX56" fmla="*/ 28575 w 863599"/>
              <a:gd name="connsiteY56" fmla="*/ 157163 h 780903"/>
              <a:gd name="connsiteX57" fmla="*/ 0 w 863599"/>
              <a:gd name="connsiteY57" fmla="*/ 128588 h 780903"/>
              <a:gd name="connsiteX58" fmla="*/ 0 w 863599"/>
              <a:gd name="connsiteY58" fmla="*/ 78582 h 780903"/>
              <a:gd name="connsiteX59" fmla="*/ 78582 w 863599"/>
              <a:gd name="connsiteY59" fmla="*/ 0 h 7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63599" h="780903">
                <a:moveTo>
                  <a:pt x="78582" y="0"/>
                </a:moveTo>
                <a:lnTo>
                  <a:pt x="785017" y="0"/>
                </a:lnTo>
                <a:cubicBezTo>
                  <a:pt x="828417" y="0"/>
                  <a:pt x="863599" y="35182"/>
                  <a:pt x="863599" y="78582"/>
                </a:cubicBezTo>
                <a:cubicBezTo>
                  <a:pt x="863599" y="95251"/>
                  <a:pt x="863598" y="111919"/>
                  <a:pt x="863598" y="128588"/>
                </a:cubicBezTo>
                <a:cubicBezTo>
                  <a:pt x="863598" y="144370"/>
                  <a:pt x="850805" y="157163"/>
                  <a:pt x="835023" y="157163"/>
                </a:cubicBezTo>
                <a:lnTo>
                  <a:pt x="526482" y="157163"/>
                </a:lnTo>
                <a:lnTo>
                  <a:pt x="526482" y="246612"/>
                </a:lnTo>
                <a:lnTo>
                  <a:pt x="559819" y="246612"/>
                </a:lnTo>
                <a:lnTo>
                  <a:pt x="559819" y="191309"/>
                </a:lnTo>
                <a:lnTo>
                  <a:pt x="598379" y="191309"/>
                </a:lnTo>
                <a:cubicBezTo>
                  <a:pt x="602638" y="191309"/>
                  <a:pt x="606091" y="194762"/>
                  <a:pt x="606091" y="199021"/>
                </a:cubicBezTo>
                <a:lnTo>
                  <a:pt x="606091" y="332825"/>
                </a:lnTo>
                <a:cubicBezTo>
                  <a:pt x="606091" y="337084"/>
                  <a:pt x="602638" y="340537"/>
                  <a:pt x="598379" y="340537"/>
                </a:cubicBezTo>
                <a:lnTo>
                  <a:pt x="559819" y="340537"/>
                </a:lnTo>
                <a:lnTo>
                  <a:pt x="559819" y="297971"/>
                </a:lnTo>
                <a:lnTo>
                  <a:pt x="526482" y="297971"/>
                </a:lnTo>
                <a:lnTo>
                  <a:pt x="526482" y="346488"/>
                </a:lnTo>
                <a:cubicBezTo>
                  <a:pt x="526482" y="367092"/>
                  <a:pt x="509779" y="383795"/>
                  <a:pt x="489175" y="383795"/>
                </a:cubicBezTo>
                <a:lnTo>
                  <a:pt x="488381" y="383795"/>
                </a:lnTo>
                <a:lnTo>
                  <a:pt x="488381" y="484321"/>
                </a:lnTo>
                <a:lnTo>
                  <a:pt x="494433" y="484321"/>
                </a:lnTo>
                <a:cubicBezTo>
                  <a:pt x="509502" y="484321"/>
                  <a:pt x="521718" y="496537"/>
                  <a:pt x="521718" y="511606"/>
                </a:cubicBezTo>
                <a:lnTo>
                  <a:pt x="521718" y="597847"/>
                </a:lnTo>
                <a:lnTo>
                  <a:pt x="534003" y="601293"/>
                </a:lnTo>
                <a:cubicBezTo>
                  <a:pt x="634608" y="628069"/>
                  <a:pt x="777955" y="659054"/>
                  <a:pt x="799780" y="663717"/>
                </a:cubicBezTo>
                <a:cubicBezTo>
                  <a:pt x="821605" y="668381"/>
                  <a:pt x="826766" y="703797"/>
                  <a:pt x="815927" y="720300"/>
                </a:cubicBezTo>
                <a:lnTo>
                  <a:pt x="803186" y="726896"/>
                </a:lnTo>
                <a:lnTo>
                  <a:pt x="804069" y="731177"/>
                </a:lnTo>
                <a:cubicBezTo>
                  <a:pt x="804069" y="758640"/>
                  <a:pt x="781325" y="780903"/>
                  <a:pt x="753269" y="780903"/>
                </a:cubicBezTo>
                <a:cubicBezTo>
                  <a:pt x="725213" y="780903"/>
                  <a:pt x="702469" y="758640"/>
                  <a:pt x="702469" y="731177"/>
                </a:cubicBezTo>
                <a:lnTo>
                  <a:pt x="702988" y="728659"/>
                </a:lnTo>
                <a:lnTo>
                  <a:pt x="505894" y="728659"/>
                </a:lnTo>
                <a:lnTo>
                  <a:pt x="506413" y="731177"/>
                </a:lnTo>
                <a:cubicBezTo>
                  <a:pt x="506413" y="758640"/>
                  <a:pt x="483669" y="780903"/>
                  <a:pt x="455613" y="780903"/>
                </a:cubicBezTo>
                <a:cubicBezTo>
                  <a:pt x="441585" y="780903"/>
                  <a:pt x="428885" y="775337"/>
                  <a:pt x="419692" y="766339"/>
                </a:cubicBezTo>
                <a:lnTo>
                  <a:pt x="416061" y="761067"/>
                </a:lnTo>
                <a:lnTo>
                  <a:pt x="411755" y="763908"/>
                </a:lnTo>
                <a:cubicBezTo>
                  <a:pt x="405678" y="766425"/>
                  <a:pt x="398996" y="767816"/>
                  <a:pt x="391982" y="767816"/>
                </a:cubicBezTo>
                <a:cubicBezTo>
                  <a:pt x="370940" y="767816"/>
                  <a:pt x="352886" y="755293"/>
                  <a:pt x="345174" y="737446"/>
                </a:cubicBezTo>
                <a:lnTo>
                  <a:pt x="343362" y="728659"/>
                </a:lnTo>
                <a:lnTo>
                  <a:pt x="196331" y="728659"/>
                </a:lnTo>
                <a:lnTo>
                  <a:pt x="196851" y="731177"/>
                </a:lnTo>
                <a:cubicBezTo>
                  <a:pt x="196851" y="758640"/>
                  <a:pt x="174107" y="780903"/>
                  <a:pt x="146051" y="780903"/>
                </a:cubicBezTo>
                <a:cubicBezTo>
                  <a:pt x="117995" y="780903"/>
                  <a:pt x="95251" y="758640"/>
                  <a:pt x="95251" y="731177"/>
                </a:cubicBezTo>
                <a:lnTo>
                  <a:pt x="96057" y="727266"/>
                </a:lnTo>
                <a:lnTo>
                  <a:pt x="82602" y="720300"/>
                </a:lnTo>
                <a:cubicBezTo>
                  <a:pt x="71763" y="703797"/>
                  <a:pt x="76924" y="668381"/>
                  <a:pt x="98749" y="663717"/>
                </a:cubicBezTo>
                <a:cubicBezTo>
                  <a:pt x="120574" y="659054"/>
                  <a:pt x="263921" y="628069"/>
                  <a:pt x="364526" y="601293"/>
                </a:cubicBezTo>
                <a:lnTo>
                  <a:pt x="382018" y="596387"/>
                </a:lnTo>
                <a:lnTo>
                  <a:pt x="382018" y="511606"/>
                </a:lnTo>
                <a:cubicBezTo>
                  <a:pt x="382018" y="496537"/>
                  <a:pt x="394234" y="484321"/>
                  <a:pt x="409303" y="484321"/>
                </a:cubicBezTo>
                <a:lnTo>
                  <a:pt x="415355" y="484321"/>
                </a:lnTo>
                <a:lnTo>
                  <a:pt x="415355" y="383795"/>
                </a:lnTo>
                <a:lnTo>
                  <a:pt x="414561" y="383795"/>
                </a:lnTo>
                <a:cubicBezTo>
                  <a:pt x="393957" y="383795"/>
                  <a:pt x="377254" y="367092"/>
                  <a:pt x="377254" y="346488"/>
                </a:cubicBezTo>
                <a:lnTo>
                  <a:pt x="377254" y="157163"/>
                </a:lnTo>
                <a:lnTo>
                  <a:pt x="28575" y="157163"/>
                </a:lnTo>
                <a:cubicBezTo>
                  <a:pt x="12793" y="157163"/>
                  <a:pt x="0" y="144370"/>
                  <a:pt x="0" y="128588"/>
                </a:cubicBezTo>
                <a:lnTo>
                  <a:pt x="0" y="78582"/>
                </a:lnTo>
                <a:cubicBezTo>
                  <a:pt x="0" y="35182"/>
                  <a:pt x="35182" y="0"/>
                  <a:pt x="78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四角形: 上の 2 つの角を丸める 49">
            <a:extLst>
              <a:ext uri="{FF2B5EF4-FFF2-40B4-BE49-F238E27FC236}">
                <a16:creationId xmlns:a16="http://schemas.microsoft.com/office/drawing/2014/main" id="{F275614D-19E0-4196-B277-EB3490CAEDF8}"/>
              </a:ext>
            </a:extLst>
          </p:cNvPr>
          <p:cNvSpPr/>
          <p:nvPr/>
        </p:nvSpPr>
        <p:spPr>
          <a:xfrm rot="900000">
            <a:off x="2953839" y="1923014"/>
            <a:ext cx="180751" cy="868106"/>
          </a:xfrm>
          <a:prstGeom prst="round2SameRect">
            <a:avLst>
              <a:gd name="adj1" fmla="val 36826"/>
              <a:gd name="adj2" fmla="val 1976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D1FBE83A-8FB1-4DEA-964F-C1F1EBD9E445}"/>
              </a:ext>
            </a:extLst>
          </p:cNvPr>
          <p:cNvSpPr/>
          <p:nvPr/>
        </p:nvSpPr>
        <p:spPr>
          <a:xfrm>
            <a:off x="1942200" y="5487161"/>
            <a:ext cx="863599" cy="780903"/>
          </a:xfrm>
          <a:custGeom>
            <a:avLst/>
            <a:gdLst>
              <a:gd name="connsiteX0" fmla="*/ 78582 w 863599"/>
              <a:gd name="connsiteY0" fmla="*/ 0 h 780903"/>
              <a:gd name="connsiteX1" fmla="*/ 785017 w 863599"/>
              <a:gd name="connsiteY1" fmla="*/ 0 h 780903"/>
              <a:gd name="connsiteX2" fmla="*/ 863599 w 863599"/>
              <a:gd name="connsiteY2" fmla="*/ 78582 h 780903"/>
              <a:gd name="connsiteX3" fmla="*/ 863598 w 863599"/>
              <a:gd name="connsiteY3" fmla="*/ 128588 h 780903"/>
              <a:gd name="connsiteX4" fmla="*/ 835023 w 863599"/>
              <a:gd name="connsiteY4" fmla="*/ 157163 h 780903"/>
              <a:gd name="connsiteX5" fmla="*/ 526482 w 863599"/>
              <a:gd name="connsiteY5" fmla="*/ 157163 h 780903"/>
              <a:gd name="connsiteX6" fmla="*/ 526482 w 863599"/>
              <a:gd name="connsiteY6" fmla="*/ 246612 h 780903"/>
              <a:gd name="connsiteX7" fmla="*/ 559819 w 863599"/>
              <a:gd name="connsiteY7" fmla="*/ 246612 h 780903"/>
              <a:gd name="connsiteX8" fmla="*/ 559819 w 863599"/>
              <a:gd name="connsiteY8" fmla="*/ 191309 h 780903"/>
              <a:gd name="connsiteX9" fmla="*/ 598379 w 863599"/>
              <a:gd name="connsiteY9" fmla="*/ 191309 h 780903"/>
              <a:gd name="connsiteX10" fmla="*/ 606091 w 863599"/>
              <a:gd name="connsiteY10" fmla="*/ 199021 h 780903"/>
              <a:gd name="connsiteX11" fmla="*/ 606091 w 863599"/>
              <a:gd name="connsiteY11" fmla="*/ 332825 h 780903"/>
              <a:gd name="connsiteX12" fmla="*/ 598379 w 863599"/>
              <a:gd name="connsiteY12" fmla="*/ 340537 h 780903"/>
              <a:gd name="connsiteX13" fmla="*/ 559819 w 863599"/>
              <a:gd name="connsiteY13" fmla="*/ 340537 h 780903"/>
              <a:gd name="connsiteX14" fmla="*/ 559819 w 863599"/>
              <a:gd name="connsiteY14" fmla="*/ 297971 h 780903"/>
              <a:gd name="connsiteX15" fmla="*/ 526482 w 863599"/>
              <a:gd name="connsiteY15" fmla="*/ 297971 h 780903"/>
              <a:gd name="connsiteX16" fmla="*/ 526482 w 863599"/>
              <a:gd name="connsiteY16" fmla="*/ 346488 h 780903"/>
              <a:gd name="connsiteX17" fmla="*/ 489175 w 863599"/>
              <a:gd name="connsiteY17" fmla="*/ 383795 h 780903"/>
              <a:gd name="connsiteX18" fmla="*/ 488381 w 863599"/>
              <a:gd name="connsiteY18" fmla="*/ 383795 h 780903"/>
              <a:gd name="connsiteX19" fmla="*/ 488381 w 863599"/>
              <a:gd name="connsiteY19" fmla="*/ 484321 h 780903"/>
              <a:gd name="connsiteX20" fmla="*/ 494433 w 863599"/>
              <a:gd name="connsiteY20" fmla="*/ 484321 h 780903"/>
              <a:gd name="connsiteX21" fmla="*/ 521718 w 863599"/>
              <a:gd name="connsiteY21" fmla="*/ 511606 h 780903"/>
              <a:gd name="connsiteX22" fmla="*/ 521718 w 863599"/>
              <a:gd name="connsiteY22" fmla="*/ 597847 h 780903"/>
              <a:gd name="connsiteX23" fmla="*/ 534003 w 863599"/>
              <a:gd name="connsiteY23" fmla="*/ 601293 h 780903"/>
              <a:gd name="connsiteX24" fmla="*/ 799780 w 863599"/>
              <a:gd name="connsiteY24" fmla="*/ 663717 h 780903"/>
              <a:gd name="connsiteX25" fmla="*/ 815927 w 863599"/>
              <a:gd name="connsiteY25" fmla="*/ 720300 h 780903"/>
              <a:gd name="connsiteX26" fmla="*/ 803186 w 863599"/>
              <a:gd name="connsiteY26" fmla="*/ 726896 h 780903"/>
              <a:gd name="connsiteX27" fmla="*/ 804069 w 863599"/>
              <a:gd name="connsiteY27" fmla="*/ 731177 h 780903"/>
              <a:gd name="connsiteX28" fmla="*/ 753269 w 863599"/>
              <a:gd name="connsiteY28" fmla="*/ 780903 h 780903"/>
              <a:gd name="connsiteX29" fmla="*/ 702469 w 863599"/>
              <a:gd name="connsiteY29" fmla="*/ 731177 h 780903"/>
              <a:gd name="connsiteX30" fmla="*/ 702988 w 863599"/>
              <a:gd name="connsiteY30" fmla="*/ 728659 h 780903"/>
              <a:gd name="connsiteX31" fmla="*/ 505894 w 863599"/>
              <a:gd name="connsiteY31" fmla="*/ 728659 h 780903"/>
              <a:gd name="connsiteX32" fmla="*/ 506413 w 863599"/>
              <a:gd name="connsiteY32" fmla="*/ 731177 h 780903"/>
              <a:gd name="connsiteX33" fmla="*/ 455613 w 863599"/>
              <a:gd name="connsiteY33" fmla="*/ 780903 h 780903"/>
              <a:gd name="connsiteX34" fmla="*/ 419692 w 863599"/>
              <a:gd name="connsiteY34" fmla="*/ 766339 h 780903"/>
              <a:gd name="connsiteX35" fmla="*/ 416061 w 863599"/>
              <a:gd name="connsiteY35" fmla="*/ 761067 h 780903"/>
              <a:gd name="connsiteX36" fmla="*/ 411755 w 863599"/>
              <a:gd name="connsiteY36" fmla="*/ 763908 h 780903"/>
              <a:gd name="connsiteX37" fmla="*/ 391982 w 863599"/>
              <a:gd name="connsiteY37" fmla="*/ 767816 h 780903"/>
              <a:gd name="connsiteX38" fmla="*/ 345174 w 863599"/>
              <a:gd name="connsiteY38" fmla="*/ 737446 h 780903"/>
              <a:gd name="connsiteX39" fmla="*/ 343362 w 863599"/>
              <a:gd name="connsiteY39" fmla="*/ 728659 h 780903"/>
              <a:gd name="connsiteX40" fmla="*/ 196331 w 863599"/>
              <a:gd name="connsiteY40" fmla="*/ 728659 h 780903"/>
              <a:gd name="connsiteX41" fmla="*/ 196851 w 863599"/>
              <a:gd name="connsiteY41" fmla="*/ 731177 h 780903"/>
              <a:gd name="connsiteX42" fmla="*/ 146051 w 863599"/>
              <a:gd name="connsiteY42" fmla="*/ 780903 h 780903"/>
              <a:gd name="connsiteX43" fmla="*/ 95251 w 863599"/>
              <a:gd name="connsiteY43" fmla="*/ 731177 h 780903"/>
              <a:gd name="connsiteX44" fmla="*/ 96057 w 863599"/>
              <a:gd name="connsiteY44" fmla="*/ 727266 h 780903"/>
              <a:gd name="connsiteX45" fmla="*/ 82602 w 863599"/>
              <a:gd name="connsiteY45" fmla="*/ 720300 h 780903"/>
              <a:gd name="connsiteX46" fmla="*/ 98749 w 863599"/>
              <a:gd name="connsiteY46" fmla="*/ 663717 h 780903"/>
              <a:gd name="connsiteX47" fmla="*/ 364526 w 863599"/>
              <a:gd name="connsiteY47" fmla="*/ 601293 h 780903"/>
              <a:gd name="connsiteX48" fmla="*/ 382018 w 863599"/>
              <a:gd name="connsiteY48" fmla="*/ 596387 h 780903"/>
              <a:gd name="connsiteX49" fmla="*/ 382018 w 863599"/>
              <a:gd name="connsiteY49" fmla="*/ 511606 h 780903"/>
              <a:gd name="connsiteX50" fmla="*/ 409303 w 863599"/>
              <a:gd name="connsiteY50" fmla="*/ 484321 h 780903"/>
              <a:gd name="connsiteX51" fmla="*/ 415355 w 863599"/>
              <a:gd name="connsiteY51" fmla="*/ 484321 h 780903"/>
              <a:gd name="connsiteX52" fmla="*/ 415355 w 863599"/>
              <a:gd name="connsiteY52" fmla="*/ 383795 h 780903"/>
              <a:gd name="connsiteX53" fmla="*/ 414561 w 863599"/>
              <a:gd name="connsiteY53" fmla="*/ 383795 h 780903"/>
              <a:gd name="connsiteX54" fmla="*/ 377254 w 863599"/>
              <a:gd name="connsiteY54" fmla="*/ 346488 h 780903"/>
              <a:gd name="connsiteX55" fmla="*/ 377254 w 863599"/>
              <a:gd name="connsiteY55" fmla="*/ 157163 h 780903"/>
              <a:gd name="connsiteX56" fmla="*/ 28575 w 863599"/>
              <a:gd name="connsiteY56" fmla="*/ 157163 h 780903"/>
              <a:gd name="connsiteX57" fmla="*/ 0 w 863599"/>
              <a:gd name="connsiteY57" fmla="*/ 128588 h 780903"/>
              <a:gd name="connsiteX58" fmla="*/ 0 w 863599"/>
              <a:gd name="connsiteY58" fmla="*/ 78582 h 780903"/>
              <a:gd name="connsiteX59" fmla="*/ 78582 w 863599"/>
              <a:gd name="connsiteY59" fmla="*/ 0 h 7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63599" h="780903">
                <a:moveTo>
                  <a:pt x="78582" y="0"/>
                </a:moveTo>
                <a:lnTo>
                  <a:pt x="785017" y="0"/>
                </a:lnTo>
                <a:cubicBezTo>
                  <a:pt x="828417" y="0"/>
                  <a:pt x="863599" y="35182"/>
                  <a:pt x="863599" y="78582"/>
                </a:cubicBezTo>
                <a:cubicBezTo>
                  <a:pt x="863599" y="95251"/>
                  <a:pt x="863598" y="111919"/>
                  <a:pt x="863598" y="128588"/>
                </a:cubicBezTo>
                <a:cubicBezTo>
                  <a:pt x="863598" y="144370"/>
                  <a:pt x="850805" y="157163"/>
                  <a:pt x="835023" y="157163"/>
                </a:cubicBezTo>
                <a:lnTo>
                  <a:pt x="526482" y="157163"/>
                </a:lnTo>
                <a:lnTo>
                  <a:pt x="526482" y="246612"/>
                </a:lnTo>
                <a:lnTo>
                  <a:pt x="559819" y="246612"/>
                </a:lnTo>
                <a:lnTo>
                  <a:pt x="559819" y="191309"/>
                </a:lnTo>
                <a:lnTo>
                  <a:pt x="598379" y="191309"/>
                </a:lnTo>
                <a:cubicBezTo>
                  <a:pt x="602638" y="191309"/>
                  <a:pt x="606091" y="194762"/>
                  <a:pt x="606091" y="199021"/>
                </a:cubicBezTo>
                <a:lnTo>
                  <a:pt x="606091" y="332825"/>
                </a:lnTo>
                <a:cubicBezTo>
                  <a:pt x="606091" y="337084"/>
                  <a:pt x="602638" y="340537"/>
                  <a:pt x="598379" y="340537"/>
                </a:cubicBezTo>
                <a:lnTo>
                  <a:pt x="559819" y="340537"/>
                </a:lnTo>
                <a:lnTo>
                  <a:pt x="559819" y="297971"/>
                </a:lnTo>
                <a:lnTo>
                  <a:pt x="526482" y="297971"/>
                </a:lnTo>
                <a:lnTo>
                  <a:pt x="526482" y="346488"/>
                </a:lnTo>
                <a:cubicBezTo>
                  <a:pt x="526482" y="367092"/>
                  <a:pt x="509779" y="383795"/>
                  <a:pt x="489175" y="383795"/>
                </a:cubicBezTo>
                <a:lnTo>
                  <a:pt x="488381" y="383795"/>
                </a:lnTo>
                <a:lnTo>
                  <a:pt x="488381" y="484321"/>
                </a:lnTo>
                <a:lnTo>
                  <a:pt x="494433" y="484321"/>
                </a:lnTo>
                <a:cubicBezTo>
                  <a:pt x="509502" y="484321"/>
                  <a:pt x="521718" y="496537"/>
                  <a:pt x="521718" y="511606"/>
                </a:cubicBezTo>
                <a:lnTo>
                  <a:pt x="521718" y="597847"/>
                </a:lnTo>
                <a:lnTo>
                  <a:pt x="534003" y="601293"/>
                </a:lnTo>
                <a:cubicBezTo>
                  <a:pt x="634608" y="628069"/>
                  <a:pt x="777955" y="659054"/>
                  <a:pt x="799780" y="663717"/>
                </a:cubicBezTo>
                <a:cubicBezTo>
                  <a:pt x="821605" y="668381"/>
                  <a:pt x="826766" y="703797"/>
                  <a:pt x="815927" y="720300"/>
                </a:cubicBezTo>
                <a:lnTo>
                  <a:pt x="803186" y="726896"/>
                </a:lnTo>
                <a:lnTo>
                  <a:pt x="804069" y="731177"/>
                </a:lnTo>
                <a:cubicBezTo>
                  <a:pt x="804069" y="758640"/>
                  <a:pt x="781325" y="780903"/>
                  <a:pt x="753269" y="780903"/>
                </a:cubicBezTo>
                <a:cubicBezTo>
                  <a:pt x="725213" y="780903"/>
                  <a:pt x="702469" y="758640"/>
                  <a:pt x="702469" y="731177"/>
                </a:cubicBezTo>
                <a:lnTo>
                  <a:pt x="702988" y="728659"/>
                </a:lnTo>
                <a:lnTo>
                  <a:pt x="505894" y="728659"/>
                </a:lnTo>
                <a:lnTo>
                  <a:pt x="506413" y="731177"/>
                </a:lnTo>
                <a:cubicBezTo>
                  <a:pt x="506413" y="758640"/>
                  <a:pt x="483669" y="780903"/>
                  <a:pt x="455613" y="780903"/>
                </a:cubicBezTo>
                <a:cubicBezTo>
                  <a:pt x="441585" y="780903"/>
                  <a:pt x="428885" y="775337"/>
                  <a:pt x="419692" y="766339"/>
                </a:cubicBezTo>
                <a:lnTo>
                  <a:pt x="416061" y="761067"/>
                </a:lnTo>
                <a:lnTo>
                  <a:pt x="411755" y="763908"/>
                </a:lnTo>
                <a:cubicBezTo>
                  <a:pt x="405678" y="766425"/>
                  <a:pt x="398996" y="767816"/>
                  <a:pt x="391982" y="767816"/>
                </a:cubicBezTo>
                <a:cubicBezTo>
                  <a:pt x="370940" y="767816"/>
                  <a:pt x="352886" y="755293"/>
                  <a:pt x="345174" y="737446"/>
                </a:cubicBezTo>
                <a:lnTo>
                  <a:pt x="343362" y="728659"/>
                </a:lnTo>
                <a:lnTo>
                  <a:pt x="196331" y="728659"/>
                </a:lnTo>
                <a:lnTo>
                  <a:pt x="196851" y="731177"/>
                </a:lnTo>
                <a:cubicBezTo>
                  <a:pt x="196851" y="758640"/>
                  <a:pt x="174107" y="780903"/>
                  <a:pt x="146051" y="780903"/>
                </a:cubicBezTo>
                <a:cubicBezTo>
                  <a:pt x="117995" y="780903"/>
                  <a:pt x="95251" y="758640"/>
                  <a:pt x="95251" y="731177"/>
                </a:cubicBezTo>
                <a:lnTo>
                  <a:pt x="96057" y="727266"/>
                </a:lnTo>
                <a:lnTo>
                  <a:pt x="82602" y="720300"/>
                </a:lnTo>
                <a:cubicBezTo>
                  <a:pt x="71763" y="703797"/>
                  <a:pt x="76924" y="668381"/>
                  <a:pt x="98749" y="663717"/>
                </a:cubicBezTo>
                <a:cubicBezTo>
                  <a:pt x="120574" y="659054"/>
                  <a:pt x="263921" y="628069"/>
                  <a:pt x="364526" y="601293"/>
                </a:cubicBezTo>
                <a:lnTo>
                  <a:pt x="382018" y="596387"/>
                </a:lnTo>
                <a:lnTo>
                  <a:pt x="382018" y="511606"/>
                </a:lnTo>
                <a:cubicBezTo>
                  <a:pt x="382018" y="496537"/>
                  <a:pt x="394234" y="484321"/>
                  <a:pt x="409303" y="484321"/>
                </a:cubicBezTo>
                <a:lnTo>
                  <a:pt x="415355" y="484321"/>
                </a:lnTo>
                <a:lnTo>
                  <a:pt x="415355" y="383795"/>
                </a:lnTo>
                <a:lnTo>
                  <a:pt x="414561" y="383795"/>
                </a:lnTo>
                <a:cubicBezTo>
                  <a:pt x="393957" y="383795"/>
                  <a:pt x="377254" y="367092"/>
                  <a:pt x="377254" y="346488"/>
                </a:cubicBezTo>
                <a:lnTo>
                  <a:pt x="377254" y="157163"/>
                </a:lnTo>
                <a:lnTo>
                  <a:pt x="28575" y="157163"/>
                </a:lnTo>
                <a:cubicBezTo>
                  <a:pt x="12793" y="157163"/>
                  <a:pt x="0" y="144370"/>
                  <a:pt x="0" y="128588"/>
                </a:cubicBezTo>
                <a:lnTo>
                  <a:pt x="0" y="78582"/>
                </a:lnTo>
                <a:cubicBezTo>
                  <a:pt x="0" y="35182"/>
                  <a:pt x="35182" y="0"/>
                  <a:pt x="78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四角形: 上の 2 つの角を丸める 51">
            <a:extLst>
              <a:ext uri="{FF2B5EF4-FFF2-40B4-BE49-F238E27FC236}">
                <a16:creationId xmlns:a16="http://schemas.microsoft.com/office/drawing/2014/main" id="{264D8936-5D15-4EB4-BD78-1AA82B532F19}"/>
              </a:ext>
            </a:extLst>
          </p:cNvPr>
          <p:cNvSpPr/>
          <p:nvPr/>
        </p:nvSpPr>
        <p:spPr>
          <a:xfrm rot="900000">
            <a:off x="2753931" y="4662626"/>
            <a:ext cx="180751" cy="868106"/>
          </a:xfrm>
          <a:prstGeom prst="round2SameRect">
            <a:avLst>
              <a:gd name="adj1" fmla="val 36826"/>
              <a:gd name="adj2" fmla="val 1976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0CA2EAB5-904D-4C19-A962-D6FE721191E4}"/>
              </a:ext>
            </a:extLst>
          </p:cNvPr>
          <p:cNvSpPr/>
          <p:nvPr/>
        </p:nvSpPr>
        <p:spPr>
          <a:xfrm>
            <a:off x="4891861" y="5599718"/>
            <a:ext cx="863599" cy="780903"/>
          </a:xfrm>
          <a:custGeom>
            <a:avLst/>
            <a:gdLst>
              <a:gd name="connsiteX0" fmla="*/ 78582 w 863599"/>
              <a:gd name="connsiteY0" fmla="*/ 0 h 780903"/>
              <a:gd name="connsiteX1" fmla="*/ 785017 w 863599"/>
              <a:gd name="connsiteY1" fmla="*/ 0 h 780903"/>
              <a:gd name="connsiteX2" fmla="*/ 863599 w 863599"/>
              <a:gd name="connsiteY2" fmla="*/ 78582 h 780903"/>
              <a:gd name="connsiteX3" fmla="*/ 863598 w 863599"/>
              <a:gd name="connsiteY3" fmla="*/ 128588 h 780903"/>
              <a:gd name="connsiteX4" fmla="*/ 835023 w 863599"/>
              <a:gd name="connsiteY4" fmla="*/ 157163 h 780903"/>
              <a:gd name="connsiteX5" fmla="*/ 526482 w 863599"/>
              <a:gd name="connsiteY5" fmla="*/ 157163 h 780903"/>
              <a:gd name="connsiteX6" fmla="*/ 526482 w 863599"/>
              <a:gd name="connsiteY6" fmla="*/ 246612 h 780903"/>
              <a:gd name="connsiteX7" fmla="*/ 559819 w 863599"/>
              <a:gd name="connsiteY7" fmla="*/ 246612 h 780903"/>
              <a:gd name="connsiteX8" fmla="*/ 559819 w 863599"/>
              <a:gd name="connsiteY8" fmla="*/ 191309 h 780903"/>
              <a:gd name="connsiteX9" fmla="*/ 598379 w 863599"/>
              <a:gd name="connsiteY9" fmla="*/ 191309 h 780903"/>
              <a:gd name="connsiteX10" fmla="*/ 606091 w 863599"/>
              <a:gd name="connsiteY10" fmla="*/ 199021 h 780903"/>
              <a:gd name="connsiteX11" fmla="*/ 606091 w 863599"/>
              <a:gd name="connsiteY11" fmla="*/ 332825 h 780903"/>
              <a:gd name="connsiteX12" fmla="*/ 598379 w 863599"/>
              <a:gd name="connsiteY12" fmla="*/ 340537 h 780903"/>
              <a:gd name="connsiteX13" fmla="*/ 559819 w 863599"/>
              <a:gd name="connsiteY13" fmla="*/ 340537 h 780903"/>
              <a:gd name="connsiteX14" fmla="*/ 559819 w 863599"/>
              <a:gd name="connsiteY14" fmla="*/ 297971 h 780903"/>
              <a:gd name="connsiteX15" fmla="*/ 526482 w 863599"/>
              <a:gd name="connsiteY15" fmla="*/ 297971 h 780903"/>
              <a:gd name="connsiteX16" fmla="*/ 526482 w 863599"/>
              <a:gd name="connsiteY16" fmla="*/ 346488 h 780903"/>
              <a:gd name="connsiteX17" fmla="*/ 489175 w 863599"/>
              <a:gd name="connsiteY17" fmla="*/ 383795 h 780903"/>
              <a:gd name="connsiteX18" fmla="*/ 488381 w 863599"/>
              <a:gd name="connsiteY18" fmla="*/ 383795 h 780903"/>
              <a:gd name="connsiteX19" fmla="*/ 488381 w 863599"/>
              <a:gd name="connsiteY19" fmla="*/ 484321 h 780903"/>
              <a:gd name="connsiteX20" fmla="*/ 494433 w 863599"/>
              <a:gd name="connsiteY20" fmla="*/ 484321 h 780903"/>
              <a:gd name="connsiteX21" fmla="*/ 521718 w 863599"/>
              <a:gd name="connsiteY21" fmla="*/ 511606 h 780903"/>
              <a:gd name="connsiteX22" fmla="*/ 521718 w 863599"/>
              <a:gd name="connsiteY22" fmla="*/ 597847 h 780903"/>
              <a:gd name="connsiteX23" fmla="*/ 534003 w 863599"/>
              <a:gd name="connsiteY23" fmla="*/ 601293 h 780903"/>
              <a:gd name="connsiteX24" fmla="*/ 799780 w 863599"/>
              <a:gd name="connsiteY24" fmla="*/ 663717 h 780903"/>
              <a:gd name="connsiteX25" fmla="*/ 815927 w 863599"/>
              <a:gd name="connsiteY25" fmla="*/ 720300 h 780903"/>
              <a:gd name="connsiteX26" fmla="*/ 803186 w 863599"/>
              <a:gd name="connsiteY26" fmla="*/ 726896 h 780903"/>
              <a:gd name="connsiteX27" fmla="*/ 804069 w 863599"/>
              <a:gd name="connsiteY27" fmla="*/ 731177 h 780903"/>
              <a:gd name="connsiteX28" fmla="*/ 753269 w 863599"/>
              <a:gd name="connsiteY28" fmla="*/ 780903 h 780903"/>
              <a:gd name="connsiteX29" fmla="*/ 702469 w 863599"/>
              <a:gd name="connsiteY29" fmla="*/ 731177 h 780903"/>
              <a:gd name="connsiteX30" fmla="*/ 702988 w 863599"/>
              <a:gd name="connsiteY30" fmla="*/ 728659 h 780903"/>
              <a:gd name="connsiteX31" fmla="*/ 505894 w 863599"/>
              <a:gd name="connsiteY31" fmla="*/ 728659 h 780903"/>
              <a:gd name="connsiteX32" fmla="*/ 506413 w 863599"/>
              <a:gd name="connsiteY32" fmla="*/ 731177 h 780903"/>
              <a:gd name="connsiteX33" fmla="*/ 455613 w 863599"/>
              <a:gd name="connsiteY33" fmla="*/ 780903 h 780903"/>
              <a:gd name="connsiteX34" fmla="*/ 419692 w 863599"/>
              <a:gd name="connsiteY34" fmla="*/ 766339 h 780903"/>
              <a:gd name="connsiteX35" fmla="*/ 416061 w 863599"/>
              <a:gd name="connsiteY35" fmla="*/ 761067 h 780903"/>
              <a:gd name="connsiteX36" fmla="*/ 411755 w 863599"/>
              <a:gd name="connsiteY36" fmla="*/ 763908 h 780903"/>
              <a:gd name="connsiteX37" fmla="*/ 391982 w 863599"/>
              <a:gd name="connsiteY37" fmla="*/ 767816 h 780903"/>
              <a:gd name="connsiteX38" fmla="*/ 345174 w 863599"/>
              <a:gd name="connsiteY38" fmla="*/ 737446 h 780903"/>
              <a:gd name="connsiteX39" fmla="*/ 343362 w 863599"/>
              <a:gd name="connsiteY39" fmla="*/ 728659 h 780903"/>
              <a:gd name="connsiteX40" fmla="*/ 196331 w 863599"/>
              <a:gd name="connsiteY40" fmla="*/ 728659 h 780903"/>
              <a:gd name="connsiteX41" fmla="*/ 196851 w 863599"/>
              <a:gd name="connsiteY41" fmla="*/ 731177 h 780903"/>
              <a:gd name="connsiteX42" fmla="*/ 146051 w 863599"/>
              <a:gd name="connsiteY42" fmla="*/ 780903 h 780903"/>
              <a:gd name="connsiteX43" fmla="*/ 95251 w 863599"/>
              <a:gd name="connsiteY43" fmla="*/ 731177 h 780903"/>
              <a:gd name="connsiteX44" fmla="*/ 96057 w 863599"/>
              <a:gd name="connsiteY44" fmla="*/ 727266 h 780903"/>
              <a:gd name="connsiteX45" fmla="*/ 82602 w 863599"/>
              <a:gd name="connsiteY45" fmla="*/ 720300 h 780903"/>
              <a:gd name="connsiteX46" fmla="*/ 98749 w 863599"/>
              <a:gd name="connsiteY46" fmla="*/ 663717 h 780903"/>
              <a:gd name="connsiteX47" fmla="*/ 364526 w 863599"/>
              <a:gd name="connsiteY47" fmla="*/ 601293 h 780903"/>
              <a:gd name="connsiteX48" fmla="*/ 382018 w 863599"/>
              <a:gd name="connsiteY48" fmla="*/ 596387 h 780903"/>
              <a:gd name="connsiteX49" fmla="*/ 382018 w 863599"/>
              <a:gd name="connsiteY49" fmla="*/ 511606 h 780903"/>
              <a:gd name="connsiteX50" fmla="*/ 409303 w 863599"/>
              <a:gd name="connsiteY50" fmla="*/ 484321 h 780903"/>
              <a:gd name="connsiteX51" fmla="*/ 415355 w 863599"/>
              <a:gd name="connsiteY51" fmla="*/ 484321 h 780903"/>
              <a:gd name="connsiteX52" fmla="*/ 415355 w 863599"/>
              <a:gd name="connsiteY52" fmla="*/ 383795 h 780903"/>
              <a:gd name="connsiteX53" fmla="*/ 414561 w 863599"/>
              <a:gd name="connsiteY53" fmla="*/ 383795 h 780903"/>
              <a:gd name="connsiteX54" fmla="*/ 377254 w 863599"/>
              <a:gd name="connsiteY54" fmla="*/ 346488 h 780903"/>
              <a:gd name="connsiteX55" fmla="*/ 377254 w 863599"/>
              <a:gd name="connsiteY55" fmla="*/ 157163 h 780903"/>
              <a:gd name="connsiteX56" fmla="*/ 28575 w 863599"/>
              <a:gd name="connsiteY56" fmla="*/ 157163 h 780903"/>
              <a:gd name="connsiteX57" fmla="*/ 0 w 863599"/>
              <a:gd name="connsiteY57" fmla="*/ 128588 h 780903"/>
              <a:gd name="connsiteX58" fmla="*/ 0 w 863599"/>
              <a:gd name="connsiteY58" fmla="*/ 78582 h 780903"/>
              <a:gd name="connsiteX59" fmla="*/ 78582 w 863599"/>
              <a:gd name="connsiteY59" fmla="*/ 0 h 7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63599" h="780903">
                <a:moveTo>
                  <a:pt x="78582" y="0"/>
                </a:moveTo>
                <a:lnTo>
                  <a:pt x="785017" y="0"/>
                </a:lnTo>
                <a:cubicBezTo>
                  <a:pt x="828417" y="0"/>
                  <a:pt x="863599" y="35182"/>
                  <a:pt x="863599" y="78582"/>
                </a:cubicBezTo>
                <a:cubicBezTo>
                  <a:pt x="863599" y="95251"/>
                  <a:pt x="863598" y="111919"/>
                  <a:pt x="863598" y="128588"/>
                </a:cubicBezTo>
                <a:cubicBezTo>
                  <a:pt x="863598" y="144370"/>
                  <a:pt x="850805" y="157163"/>
                  <a:pt x="835023" y="157163"/>
                </a:cubicBezTo>
                <a:lnTo>
                  <a:pt x="526482" y="157163"/>
                </a:lnTo>
                <a:lnTo>
                  <a:pt x="526482" y="246612"/>
                </a:lnTo>
                <a:lnTo>
                  <a:pt x="559819" y="246612"/>
                </a:lnTo>
                <a:lnTo>
                  <a:pt x="559819" y="191309"/>
                </a:lnTo>
                <a:lnTo>
                  <a:pt x="598379" y="191309"/>
                </a:lnTo>
                <a:cubicBezTo>
                  <a:pt x="602638" y="191309"/>
                  <a:pt x="606091" y="194762"/>
                  <a:pt x="606091" y="199021"/>
                </a:cubicBezTo>
                <a:lnTo>
                  <a:pt x="606091" y="332825"/>
                </a:lnTo>
                <a:cubicBezTo>
                  <a:pt x="606091" y="337084"/>
                  <a:pt x="602638" y="340537"/>
                  <a:pt x="598379" y="340537"/>
                </a:cubicBezTo>
                <a:lnTo>
                  <a:pt x="559819" y="340537"/>
                </a:lnTo>
                <a:lnTo>
                  <a:pt x="559819" y="297971"/>
                </a:lnTo>
                <a:lnTo>
                  <a:pt x="526482" y="297971"/>
                </a:lnTo>
                <a:lnTo>
                  <a:pt x="526482" y="346488"/>
                </a:lnTo>
                <a:cubicBezTo>
                  <a:pt x="526482" y="367092"/>
                  <a:pt x="509779" y="383795"/>
                  <a:pt x="489175" y="383795"/>
                </a:cubicBezTo>
                <a:lnTo>
                  <a:pt x="488381" y="383795"/>
                </a:lnTo>
                <a:lnTo>
                  <a:pt x="488381" y="484321"/>
                </a:lnTo>
                <a:lnTo>
                  <a:pt x="494433" y="484321"/>
                </a:lnTo>
                <a:cubicBezTo>
                  <a:pt x="509502" y="484321"/>
                  <a:pt x="521718" y="496537"/>
                  <a:pt x="521718" y="511606"/>
                </a:cubicBezTo>
                <a:lnTo>
                  <a:pt x="521718" y="597847"/>
                </a:lnTo>
                <a:lnTo>
                  <a:pt x="534003" y="601293"/>
                </a:lnTo>
                <a:cubicBezTo>
                  <a:pt x="634608" y="628069"/>
                  <a:pt x="777955" y="659054"/>
                  <a:pt x="799780" y="663717"/>
                </a:cubicBezTo>
                <a:cubicBezTo>
                  <a:pt x="821605" y="668381"/>
                  <a:pt x="826766" y="703797"/>
                  <a:pt x="815927" y="720300"/>
                </a:cubicBezTo>
                <a:lnTo>
                  <a:pt x="803186" y="726896"/>
                </a:lnTo>
                <a:lnTo>
                  <a:pt x="804069" y="731177"/>
                </a:lnTo>
                <a:cubicBezTo>
                  <a:pt x="804069" y="758640"/>
                  <a:pt x="781325" y="780903"/>
                  <a:pt x="753269" y="780903"/>
                </a:cubicBezTo>
                <a:cubicBezTo>
                  <a:pt x="725213" y="780903"/>
                  <a:pt x="702469" y="758640"/>
                  <a:pt x="702469" y="731177"/>
                </a:cubicBezTo>
                <a:lnTo>
                  <a:pt x="702988" y="728659"/>
                </a:lnTo>
                <a:lnTo>
                  <a:pt x="505894" y="728659"/>
                </a:lnTo>
                <a:lnTo>
                  <a:pt x="506413" y="731177"/>
                </a:lnTo>
                <a:cubicBezTo>
                  <a:pt x="506413" y="758640"/>
                  <a:pt x="483669" y="780903"/>
                  <a:pt x="455613" y="780903"/>
                </a:cubicBezTo>
                <a:cubicBezTo>
                  <a:pt x="441585" y="780903"/>
                  <a:pt x="428885" y="775337"/>
                  <a:pt x="419692" y="766339"/>
                </a:cubicBezTo>
                <a:lnTo>
                  <a:pt x="416061" y="761067"/>
                </a:lnTo>
                <a:lnTo>
                  <a:pt x="411755" y="763908"/>
                </a:lnTo>
                <a:cubicBezTo>
                  <a:pt x="405678" y="766425"/>
                  <a:pt x="398996" y="767816"/>
                  <a:pt x="391982" y="767816"/>
                </a:cubicBezTo>
                <a:cubicBezTo>
                  <a:pt x="370940" y="767816"/>
                  <a:pt x="352886" y="755293"/>
                  <a:pt x="345174" y="737446"/>
                </a:cubicBezTo>
                <a:lnTo>
                  <a:pt x="343362" y="728659"/>
                </a:lnTo>
                <a:lnTo>
                  <a:pt x="196331" y="728659"/>
                </a:lnTo>
                <a:lnTo>
                  <a:pt x="196851" y="731177"/>
                </a:lnTo>
                <a:cubicBezTo>
                  <a:pt x="196851" y="758640"/>
                  <a:pt x="174107" y="780903"/>
                  <a:pt x="146051" y="780903"/>
                </a:cubicBezTo>
                <a:cubicBezTo>
                  <a:pt x="117995" y="780903"/>
                  <a:pt x="95251" y="758640"/>
                  <a:pt x="95251" y="731177"/>
                </a:cubicBezTo>
                <a:lnTo>
                  <a:pt x="96057" y="727266"/>
                </a:lnTo>
                <a:lnTo>
                  <a:pt x="82602" y="720300"/>
                </a:lnTo>
                <a:cubicBezTo>
                  <a:pt x="71763" y="703797"/>
                  <a:pt x="76924" y="668381"/>
                  <a:pt x="98749" y="663717"/>
                </a:cubicBezTo>
                <a:cubicBezTo>
                  <a:pt x="120574" y="659054"/>
                  <a:pt x="263921" y="628069"/>
                  <a:pt x="364526" y="601293"/>
                </a:cubicBezTo>
                <a:lnTo>
                  <a:pt x="382018" y="596387"/>
                </a:lnTo>
                <a:lnTo>
                  <a:pt x="382018" y="511606"/>
                </a:lnTo>
                <a:cubicBezTo>
                  <a:pt x="382018" y="496537"/>
                  <a:pt x="394234" y="484321"/>
                  <a:pt x="409303" y="484321"/>
                </a:cubicBezTo>
                <a:lnTo>
                  <a:pt x="415355" y="484321"/>
                </a:lnTo>
                <a:lnTo>
                  <a:pt x="415355" y="383795"/>
                </a:lnTo>
                <a:lnTo>
                  <a:pt x="414561" y="383795"/>
                </a:lnTo>
                <a:cubicBezTo>
                  <a:pt x="393957" y="383795"/>
                  <a:pt x="377254" y="367092"/>
                  <a:pt x="377254" y="346488"/>
                </a:cubicBezTo>
                <a:lnTo>
                  <a:pt x="377254" y="157163"/>
                </a:lnTo>
                <a:lnTo>
                  <a:pt x="28575" y="157163"/>
                </a:lnTo>
                <a:cubicBezTo>
                  <a:pt x="12793" y="157163"/>
                  <a:pt x="0" y="144370"/>
                  <a:pt x="0" y="128588"/>
                </a:cubicBezTo>
                <a:lnTo>
                  <a:pt x="0" y="78582"/>
                </a:lnTo>
                <a:cubicBezTo>
                  <a:pt x="0" y="35182"/>
                  <a:pt x="35182" y="0"/>
                  <a:pt x="78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4" name="四角形: 上の 2 つの角を丸める 53">
            <a:extLst>
              <a:ext uri="{FF2B5EF4-FFF2-40B4-BE49-F238E27FC236}">
                <a16:creationId xmlns:a16="http://schemas.microsoft.com/office/drawing/2014/main" id="{2790C59B-65BE-4160-A842-6A40715A8462}"/>
              </a:ext>
            </a:extLst>
          </p:cNvPr>
          <p:cNvSpPr/>
          <p:nvPr/>
        </p:nvSpPr>
        <p:spPr>
          <a:xfrm rot="900000">
            <a:off x="5703592" y="4775183"/>
            <a:ext cx="180751" cy="868106"/>
          </a:xfrm>
          <a:prstGeom prst="round2SameRect">
            <a:avLst>
              <a:gd name="adj1" fmla="val 36826"/>
              <a:gd name="adj2" fmla="val 1976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67AD830B-3262-4902-9879-D5503D045040}"/>
              </a:ext>
            </a:extLst>
          </p:cNvPr>
          <p:cNvSpPr/>
          <p:nvPr/>
        </p:nvSpPr>
        <p:spPr>
          <a:xfrm>
            <a:off x="7807589" y="5487574"/>
            <a:ext cx="863599" cy="780903"/>
          </a:xfrm>
          <a:custGeom>
            <a:avLst/>
            <a:gdLst>
              <a:gd name="connsiteX0" fmla="*/ 78582 w 863599"/>
              <a:gd name="connsiteY0" fmla="*/ 0 h 780903"/>
              <a:gd name="connsiteX1" fmla="*/ 785017 w 863599"/>
              <a:gd name="connsiteY1" fmla="*/ 0 h 780903"/>
              <a:gd name="connsiteX2" fmla="*/ 863599 w 863599"/>
              <a:gd name="connsiteY2" fmla="*/ 78582 h 780903"/>
              <a:gd name="connsiteX3" fmla="*/ 863598 w 863599"/>
              <a:gd name="connsiteY3" fmla="*/ 128588 h 780903"/>
              <a:gd name="connsiteX4" fmla="*/ 835023 w 863599"/>
              <a:gd name="connsiteY4" fmla="*/ 157163 h 780903"/>
              <a:gd name="connsiteX5" fmla="*/ 526482 w 863599"/>
              <a:gd name="connsiteY5" fmla="*/ 157163 h 780903"/>
              <a:gd name="connsiteX6" fmla="*/ 526482 w 863599"/>
              <a:gd name="connsiteY6" fmla="*/ 246612 h 780903"/>
              <a:gd name="connsiteX7" fmla="*/ 559819 w 863599"/>
              <a:gd name="connsiteY7" fmla="*/ 246612 h 780903"/>
              <a:gd name="connsiteX8" fmla="*/ 559819 w 863599"/>
              <a:gd name="connsiteY8" fmla="*/ 191309 h 780903"/>
              <a:gd name="connsiteX9" fmla="*/ 598379 w 863599"/>
              <a:gd name="connsiteY9" fmla="*/ 191309 h 780903"/>
              <a:gd name="connsiteX10" fmla="*/ 606091 w 863599"/>
              <a:gd name="connsiteY10" fmla="*/ 199021 h 780903"/>
              <a:gd name="connsiteX11" fmla="*/ 606091 w 863599"/>
              <a:gd name="connsiteY11" fmla="*/ 332825 h 780903"/>
              <a:gd name="connsiteX12" fmla="*/ 598379 w 863599"/>
              <a:gd name="connsiteY12" fmla="*/ 340537 h 780903"/>
              <a:gd name="connsiteX13" fmla="*/ 559819 w 863599"/>
              <a:gd name="connsiteY13" fmla="*/ 340537 h 780903"/>
              <a:gd name="connsiteX14" fmla="*/ 559819 w 863599"/>
              <a:gd name="connsiteY14" fmla="*/ 297971 h 780903"/>
              <a:gd name="connsiteX15" fmla="*/ 526482 w 863599"/>
              <a:gd name="connsiteY15" fmla="*/ 297971 h 780903"/>
              <a:gd name="connsiteX16" fmla="*/ 526482 w 863599"/>
              <a:gd name="connsiteY16" fmla="*/ 346488 h 780903"/>
              <a:gd name="connsiteX17" fmla="*/ 489175 w 863599"/>
              <a:gd name="connsiteY17" fmla="*/ 383795 h 780903"/>
              <a:gd name="connsiteX18" fmla="*/ 488381 w 863599"/>
              <a:gd name="connsiteY18" fmla="*/ 383795 h 780903"/>
              <a:gd name="connsiteX19" fmla="*/ 488381 w 863599"/>
              <a:gd name="connsiteY19" fmla="*/ 484321 h 780903"/>
              <a:gd name="connsiteX20" fmla="*/ 494433 w 863599"/>
              <a:gd name="connsiteY20" fmla="*/ 484321 h 780903"/>
              <a:gd name="connsiteX21" fmla="*/ 521718 w 863599"/>
              <a:gd name="connsiteY21" fmla="*/ 511606 h 780903"/>
              <a:gd name="connsiteX22" fmla="*/ 521718 w 863599"/>
              <a:gd name="connsiteY22" fmla="*/ 597847 h 780903"/>
              <a:gd name="connsiteX23" fmla="*/ 534003 w 863599"/>
              <a:gd name="connsiteY23" fmla="*/ 601293 h 780903"/>
              <a:gd name="connsiteX24" fmla="*/ 799780 w 863599"/>
              <a:gd name="connsiteY24" fmla="*/ 663717 h 780903"/>
              <a:gd name="connsiteX25" fmla="*/ 815927 w 863599"/>
              <a:gd name="connsiteY25" fmla="*/ 720300 h 780903"/>
              <a:gd name="connsiteX26" fmla="*/ 803186 w 863599"/>
              <a:gd name="connsiteY26" fmla="*/ 726896 h 780903"/>
              <a:gd name="connsiteX27" fmla="*/ 804069 w 863599"/>
              <a:gd name="connsiteY27" fmla="*/ 731177 h 780903"/>
              <a:gd name="connsiteX28" fmla="*/ 753269 w 863599"/>
              <a:gd name="connsiteY28" fmla="*/ 780903 h 780903"/>
              <a:gd name="connsiteX29" fmla="*/ 702469 w 863599"/>
              <a:gd name="connsiteY29" fmla="*/ 731177 h 780903"/>
              <a:gd name="connsiteX30" fmla="*/ 702988 w 863599"/>
              <a:gd name="connsiteY30" fmla="*/ 728659 h 780903"/>
              <a:gd name="connsiteX31" fmla="*/ 505894 w 863599"/>
              <a:gd name="connsiteY31" fmla="*/ 728659 h 780903"/>
              <a:gd name="connsiteX32" fmla="*/ 506413 w 863599"/>
              <a:gd name="connsiteY32" fmla="*/ 731177 h 780903"/>
              <a:gd name="connsiteX33" fmla="*/ 455613 w 863599"/>
              <a:gd name="connsiteY33" fmla="*/ 780903 h 780903"/>
              <a:gd name="connsiteX34" fmla="*/ 419692 w 863599"/>
              <a:gd name="connsiteY34" fmla="*/ 766339 h 780903"/>
              <a:gd name="connsiteX35" fmla="*/ 416061 w 863599"/>
              <a:gd name="connsiteY35" fmla="*/ 761067 h 780903"/>
              <a:gd name="connsiteX36" fmla="*/ 411755 w 863599"/>
              <a:gd name="connsiteY36" fmla="*/ 763908 h 780903"/>
              <a:gd name="connsiteX37" fmla="*/ 391982 w 863599"/>
              <a:gd name="connsiteY37" fmla="*/ 767816 h 780903"/>
              <a:gd name="connsiteX38" fmla="*/ 345174 w 863599"/>
              <a:gd name="connsiteY38" fmla="*/ 737446 h 780903"/>
              <a:gd name="connsiteX39" fmla="*/ 343362 w 863599"/>
              <a:gd name="connsiteY39" fmla="*/ 728659 h 780903"/>
              <a:gd name="connsiteX40" fmla="*/ 196331 w 863599"/>
              <a:gd name="connsiteY40" fmla="*/ 728659 h 780903"/>
              <a:gd name="connsiteX41" fmla="*/ 196851 w 863599"/>
              <a:gd name="connsiteY41" fmla="*/ 731177 h 780903"/>
              <a:gd name="connsiteX42" fmla="*/ 146051 w 863599"/>
              <a:gd name="connsiteY42" fmla="*/ 780903 h 780903"/>
              <a:gd name="connsiteX43" fmla="*/ 95251 w 863599"/>
              <a:gd name="connsiteY43" fmla="*/ 731177 h 780903"/>
              <a:gd name="connsiteX44" fmla="*/ 96057 w 863599"/>
              <a:gd name="connsiteY44" fmla="*/ 727266 h 780903"/>
              <a:gd name="connsiteX45" fmla="*/ 82602 w 863599"/>
              <a:gd name="connsiteY45" fmla="*/ 720300 h 780903"/>
              <a:gd name="connsiteX46" fmla="*/ 98749 w 863599"/>
              <a:gd name="connsiteY46" fmla="*/ 663717 h 780903"/>
              <a:gd name="connsiteX47" fmla="*/ 364526 w 863599"/>
              <a:gd name="connsiteY47" fmla="*/ 601293 h 780903"/>
              <a:gd name="connsiteX48" fmla="*/ 382018 w 863599"/>
              <a:gd name="connsiteY48" fmla="*/ 596387 h 780903"/>
              <a:gd name="connsiteX49" fmla="*/ 382018 w 863599"/>
              <a:gd name="connsiteY49" fmla="*/ 511606 h 780903"/>
              <a:gd name="connsiteX50" fmla="*/ 409303 w 863599"/>
              <a:gd name="connsiteY50" fmla="*/ 484321 h 780903"/>
              <a:gd name="connsiteX51" fmla="*/ 415355 w 863599"/>
              <a:gd name="connsiteY51" fmla="*/ 484321 h 780903"/>
              <a:gd name="connsiteX52" fmla="*/ 415355 w 863599"/>
              <a:gd name="connsiteY52" fmla="*/ 383795 h 780903"/>
              <a:gd name="connsiteX53" fmla="*/ 414561 w 863599"/>
              <a:gd name="connsiteY53" fmla="*/ 383795 h 780903"/>
              <a:gd name="connsiteX54" fmla="*/ 377254 w 863599"/>
              <a:gd name="connsiteY54" fmla="*/ 346488 h 780903"/>
              <a:gd name="connsiteX55" fmla="*/ 377254 w 863599"/>
              <a:gd name="connsiteY55" fmla="*/ 157163 h 780903"/>
              <a:gd name="connsiteX56" fmla="*/ 28575 w 863599"/>
              <a:gd name="connsiteY56" fmla="*/ 157163 h 780903"/>
              <a:gd name="connsiteX57" fmla="*/ 0 w 863599"/>
              <a:gd name="connsiteY57" fmla="*/ 128588 h 780903"/>
              <a:gd name="connsiteX58" fmla="*/ 0 w 863599"/>
              <a:gd name="connsiteY58" fmla="*/ 78582 h 780903"/>
              <a:gd name="connsiteX59" fmla="*/ 78582 w 863599"/>
              <a:gd name="connsiteY59" fmla="*/ 0 h 7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63599" h="780903">
                <a:moveTo>
                  <a:pt x="78582" y="0"/>
                </a:moveTo>
                <a:lnTo>
                  <a:pt x="785017" y="0"/>
                </a:lnTo>
                <a:cubicBezTo>
                  <a:pt x="828417" y="0"/>
                  <a:pt x="863599" y="35182"/>
                  <a:pt x="863599" y="78582"/>
                </a:cubicBezTo>
                <a:cubicBezTo>
                  <a:pt x="863599" y="95251"/>
                  <a:pt x="863598" y="111919"/>
                  <a:pt x="863598" y="128588"/>
                </a:cubicBezTo>
                <a:cubicBezTo>
                  <a:pt x="863598" y="144370"/>
                  <a:pt x="850805" y="157163"/>
                  <a:pt x="835023" y="157163"/>
                </a:cubicBezTo>
                <a:lnTo>
                  <a:pt x="526482" y="157163"/>
                </a:lnTo>
                <a:lnTo>
                  <a:pt x="526482" y="246612"/>
                </a:lnTo>
                <a:lnTo>
                  <a:pt x="559819" y="246612"/>
                </a:lnTo>
                <a:lnTo>
                  <a:pt x="559819" y="191309"/>
                </a:lnTo>
                <a:lnTo>
                  <a:pt x="598379" y="191309"/>
                </a:lnTo>
                <a:cubicBezTo>
                  <a:pt x="602638" y="191309"/>
                  <a:pt x="606091" y="194762"/>
                  <a:pt x="606091" y="199021"/>
                </a:cubicBezTo>
                <a:lnTo>
                  <a:pt x="606091" y="332825"/>
                </a:lnTo>
                <a:cubicBezTo>
                  <a:pt x="606091" y="337084"/>
                  <a:pt x="602638" y="340537"/>
                  <a:pt x="598379" y="340537"/>
                </a:cubicBezTo>
                <a:lnTo>
                  <a:pt x="559819" y="340537"/>
                </a:lnTo>
                <a:lnTo>
                  <a:pt x="559819" y="297971"/>
                </a:lnTo>
                <a:lnTo>
                  <a:pt x="526482" y="297971"/>
                </a:lnTo>
                <a:lnTo>
                  <a:pt x="526482" y="346488"/>
                </a:lnTo>
                <a:cubicBezTo>
                  <a:pt x="526482" y="367092"/>
                  <a:pt x="509779" y="383795"/>
                  <a:pt x="489175" y="383795"/>
                </a:cubicBezTo>
                <a:lnTo>
                  <a:pt x="488381" y="383795"/>
                </a:lnTo>
                <a:lnTo>
                  <a:pt x="488381" y="484321"/>
                </a:lnTo>
                <a:lnTo>
                  <a:pt x="494433" y="484321"/>
                </a:lnTo>
                <a:cubicBezTo>
                  <a:pt x="509502" y="484321"/>
                  <a:pt x="521718" y="496537"/>
                  <a:pt x="521718" y="511606"/>
                </a:cubicBezTo>
                <a:lnTo>
                  <a:pt x="521718" y="597847"/>
                </a:lnTo>
                <a:lnTo>
                  <a:pt x="534003" y="601293"/>
                </a:lnTo>
                <a:cubicBezTo>
                  <a:pt x="634608" y="628069"/>
                  <a:pt x="777955" y="659054"/>
                  <a:pt x="799780" y="663717"/>
                </a:cubicBezTo>
                <a:cubicBezTo>
                  <a:pt x="821605" y="668381"/>
                  <a:pt x="826766" y="703797"/>
                  <a:pt x="815927" y="720300"/>
                </a:cubicBezTo>
                <a:lnTo>
                  <a:pt x="803186" y="726896"/>
                </a:lnTo>
                <a:lnTo>
                  <a:pt x="804069" y="731177"/>
                </a:lnTo>
                <a:cubicBezTo>
                  <a:pt x="804069" y="758640"/>
                  <a:pt x="781325" y="780903"/>
                  <a:pt x="753269" y="780903"/>
                </a:cubicBezTo>
                <a:cubicBezTo>
                  <a:pt x="725213" y="780903"/>
                  <a:pt x="702469" y="758640"/>
                  <a:pt x="702469" y="731177"/>
                </a:cubicBezTo>
                <a:lnTo>
                  <a:pt x="702988" y="728659"/>
                </a:lnTo>
                <a:lnTo>
                  <a:pt x="505894" y="728659"/>
                </a:lnTo>
                <a:lnTo>
                  <a:pt x="506413" y="731177"/>
                </a:lnTo>
                <a:cubicBezTo>
                  <a:pt x="506413" y="758640"/>
                  <a:pt x="483669" y="780903"/>
                  <a:pt x="455613" y="780903"/>
                </a:cubicBezTo>
                <a:cubicBezTo>
                  <a:pt x="441585" y="780903"/>
                  <a:pt x="428885" y="775337"/>
                  <a:pt x="419692" y="766339"/>
                </a:cubicBezTo>
                <a:lnTo>
                  <a:pt x="416061" y="761067"/>
                </a:lnTo>
                <a:lnTo>
                  <a:pt x="411755" y="763908"/>
                </a:lnTo>
                <a:cubicBezTo>
                  <a:pt x="405678" y="766425"/>
                  <a:pt x="398996" y="767816"/>
                  <a:pt x="391982" y="767816"/>
                </a:cubicBezTo>
                <a:cubicBezTo>
                  <a:pt x="370940" y="767816"/>
                  <a:pt x="352886" y="755293"/>
                  <a:pt x="345174" y="737446"/>
                </a:cubicBezTo>
                <a:lnTo>
                  <a:pt x="343362" y="728659"/>
                </a:lnTo>
                <a:lnTo>
                  <a:pt x="196331" y="728659"/>
                </a:lnTo>
                <a:lnTo>
                  <a:pt x="196851" y="731177"/>
                </a:lnTo>
                <a:cubicBezTo>
                  <a:pt x="196851" y="758640"/>
                  <a:pt x="174107" y="780903"/>
                  <a:pt x="146051" y="780903"/>
                </a:cubicBezTo>
                <a:cubicBezTo>
                  <a:pt x="117995" y="780903"/>
                  <a:pt x="95251" y="758640"/>
                  <a:pt x="95251" y="731177"/>
                </a:cubicBezTo>
                <a:lnTo>
                  <a:pt x="96057" y="727266"/>
                </a:lnTo>
                <a:lnTo>
                  <a:pt x="82602" y="720300"/>
                </a:lnTo>
                <a:cubicBezTo>
                  <a:pt x="71763" y="703797"/>
                  <a:pt x="76924" y="668381"/>
                  <a:pt x="98749" y="663717"/>
                </a:cubicBezTo>
                <a:cubicBezTo>
                  <a:pt x="120574" y="659054"/>
                  <a:pt x="263921" y="628069"/>
                  <a:pt x="364526" y="601293"/>
                </a:cubicBezTo>
                <a:lnTo>
                  <a:pt x="382018" y="596387"/>
                </a:lnTo>
                <a:lnTo>
                  <a:pt x="382018" y="511606"/>
                </a:lnTo>
                <a:cubicBezTo>
                  <a:pt x="382018" y="496537"/>
                  <a:pt x="394234" y="484321"/>
                  <a:pt x="409303" y="484321"/>
                </a:cubicBezTo>
                <a:lnTo>
                  <a:pt x="415355" y="484321"/>
                </a:lnTo>
                <a:lnTo>
                  <a:pt x="415355" y="383795"/>
                </a:lnTo>
                <a:lnTo>
                  <a:pt x="414561" y="383795"/>
                </a:lnTo>
                <a:cubicBezTo>
                  <a:pt x="393957" y="383795"/>
                  <a:pt x="377254" y="367092"/>
                  <a:pt x="377254" y="346488"/>
                </a:cubicBezTo>
                <a:lnTo>
                  <a:pt x="377254" y="157163"/>
                </a:lnTo>
                <a:lnTo>
                  <a:pt x="28575" y="157163"/>
                </a:lnTo>
                <a:cubicBezTo>
                  <a:pt x="12793" y="157163"/>
                  <a:pt x="0" y="144370"/>
                  <a:pt x="0" y="128588"/>
                </a:cubicBezTo>
                <a:lnTo>
                  <a:pt x="0" y="78582"/>
                </a:lnTo>
                <a:cubicBezTo>
                  <a:pt x="0" y="35182"/>
                  <a:pt x="35182" y="0"/>
                  <a:pt x="78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6" name="四角形: 上の 2 つの角を丸める 55">
            <a:extLst>
              <a:ext uri="{FF2B5EF4-FFF2-40B4-BE49-F238E27FC236}">
                <a16:creationId xmlns:a16="http://schemas.microsoft.com/office/drawing/2014/main" id="{9CCC5A64-C516-4E86-871D-DB44B31791B1}"/>
              </a:ext>
            </a:extLst>
          </p:cNvPr>
          <p:cNvSpPr/>
          <p:nvPr/>
        </p:nvSpPr>
        <p:spPr>
          <a:xfrm rot="900000">
            <a:off x="8619320" y="4663039"/>
            <a:ext cx="180751" cy="868106"/>
          </a:xfrm>
          <a:prstGeom prst="round2SameRect">
            <a:avLst>
              <a:gd name="adj1" fmla="val 36826"/>
              <a:gd name="adj2" fmla="val 19761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2452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pptxj35_パソコン作業中のビジネスマンのシルエット</dc:title>
  <dc:subject>pptxj35_パソコン作業中のビジネスマンのシルエット</dc:subject>
  <dc:creator>でじけろお</dc:creator>
  <cp:revision>1</cp:revision>
  <dcterms:created xsi:type="dcterms:W3CDTF">2018-05-20T00:31:01Z</dcterms:created>
  <dcterms:modified xsi:type="dcterms:W3CDTF">2022-04-23T00:31:58Z</dcterms:modified>
  <cp:version>1</cp:version>
</cp:coreProperties>
</file>